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9" r:id="rId6"/>
    <p:sldId id="280" r:id="rId7"/>
    <p:sldId id="259" r:id="rId8"/>
    <p:sldId id="260" r:id="rId9"/>
    <p:sldId id="263" r:id="rId10"/>
    <p:sldId id="265" r:id="rId11"/>
    <p:sldId id="266" r:id="rId12"/>
    <p:sldId id="281" r:id="rId13"/>
    <p:sldId id="276" r:id="rId14"/>
    <p:sldId id="270" r:id="rId15"/>
    <p:sldId id="27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6432" autoAdjust="0"/>
  </p:normalViewPr>
  <p:slideViewPr>
    <p:cSldViewPr snapToGrid="0">
      <p:cViewPr>
        <p:scale>
          <a:sx n="66" d="100"/>
          <a:sy n="66" d="100"/>
        </p:scale>
        <p:origin x="828" y="690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6E63F7-7608-4132-B8FA-43221AD28793}" type="datetime1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27EDA-CD4E-4D7A-BE6D-26AD149468CE}" type="datetime1">
              <a:rPr lang="ru-RU" noProof="0" smtClean="0"/>
              <a:t>27.02.2024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15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439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2988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51548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06116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30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640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1820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3552-8138-7B89-2511-077990B0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0D85B2-4CA2-8551-8A04-1248F75D5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FD1EA8-77A3-90A0-80F8-CBAE3538C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51B58A-4E20-3EBB-DDC2-1DEAAE234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803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ru-RU" noProof="0"/>
              <a:t>Щелкните, чтобы изменить стиль образца текста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Щелкните, чтобы изменить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Распис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cs typeface="Calibri"/>
              </a:rPr>
              <a:t>Образец текста</a:t>
            </a:r>
          </a:p>
          <a:p>
            <a:pPr rtl="0"/>
            <a:endParaRPr lang="ru-RU" noProof="0">
              <a:cs typeface="Calibri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ru-RU" sz="5400" noProof="0"/>
              <a:t>Образец текста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5" name="Нижний колонтитул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Образец текста нижнего колонтитула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z="2000" noProof="0">
                <a:solidFill>
                  <a:schemeClr val="bg1"/>
                </a:solidFill>
                <a:cs typeface="Calibri"/>
              </a:rPr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4" name="Рисунок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5" name="Рисунок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15" name="Объект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microsoft.com/office/2007/relationships/hdphoto" Target="../media/hdphoto9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microsoft.com/office/2007/relationships/hdphoto" Target="../media/hdphoto7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microsoft.com/office/2007/relationships/hdphoto" Target="../media/hdphoto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4109D1-C63C-0A80-1D72-7DECE7F21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55000"/>
                    </a14:imgEffect>
                  </a14:imgLayer>
                </a14:imgProps>
              </a:ext>
            </a:extLst>
          </a:blip>
          <a:srcRect l="11394" r="26529"/>
          <a:stretch/>
        </p:blipFill>
        <p:spPr>
          <a:xfrm>
            <a:off x="0" y="0"/>
            <a:ext cx="7528561" cy="6858000"/>
          </a:xfrm>
          <a:prstGeom prst="rect">
            <a:avLst/>
          </a:prstGeom>
        </p:spPr>
      </p:pic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627016"/>
            <a:ext cx="6389027" cy="5601790"/>
          </a:xfrm>
        </p:spPr>
        <p:txBody>
          <a:bodyPr rtlCol="0"/>
          <a:lstStyle/>
          <a:p>
            <a:pPr rtl="0"/>
            <a:r>
              <a:rPr lang="ru-RU" dirty="0"/>
              <a:t>Проект по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en-US" sz="2800" dirty="0"/>
              <a:t>forty degrees of hell</a:t>
            </a: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/>
          <a:lstStyle/>
          <a:p>
            <a:pPr rtl="0"/>
            <a:r>
              <a:rPr lang="ru-RU" dirty="0"/>
              <a:t>Кучкин Егор</a:t>
            </a:r>
          </a:p>
          <a:p>
            <a:pPr rtl="0"/>
            <a:r>
              <a:rPr lang="ru-RU" dirty="0"/>
              <a:t>Слащёв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94AAB06-2A3E-7E93-BDF5-72A85A637F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r="46729" b="46736"/>
          <a:stretch/>
        </p:blipFill>
        <p:spPr>
          <a:xfrm>
            <a:off x="-1524" y="-97184"/>
            <a:ext cx="12193524" cy="233238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/>
              <a:t>Генератор уровней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D865A1A3-F322-27C9-E78A-4EDFDB44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89" y="2645808"/>
            <a:ext cx="4671423" cy="3575063"/>
          </a:xfrm>
        </p:spPr>
        <p:txBody>
          <a:bodyPr>
            <a:normAutofit/>
          </a:bodyPr>
          <a:lstStyle/>
          <a:p>
            <a:r>
              <a:rPr lang="ru-RU" sz="2800" dirty="0"/>
              <a:t>Создаёт пустую матрицу </a:t>
            </a:r>
            <a:r>
              <a:rPr lang="ru-RU" sz="3200" dirty="0"/>
              <a:t>случайных размеров (от 10*20 до 20*30) при помощи модуля </a:t>
            </a:r>
            <a:r>
              <a:rPr lang="en-US" sz="3200" dirty="0"/>
              <a:t>random</a:t>
            </a:r>
            <a:r>
              <a:rPr lang="ru-RU" sz="3200" dirty="0"/>
              <a:t>, далее заполняющуюся </a:t>
            </a:r>
            <a:r>
              <a:rPr lang="en-US" sz="3200" dirty="0"/>
              <a:t>id </a:t>
            </a:r>
            <a:r>
              <a:rPr lang="ru-RU" sz="3200" dirty="0"/>
              <a:t>объекта уровней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0E079F-62A6-29B6-E415-2F1339AA0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62" y="2235199"/>
            <a:ext cx="10051161" cy="75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Заголовок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8" y="-892021"/>
            <a:ext cx="6463995" cy="2039374"/>
          </a:xfrm>
        </p:spPr>
        <p:txBody>
          <a:bodyPr rtlCol="0">
            <a:normAutofit/>
          </a:bodyPr>
          <a:lstStyle/>
          <a:p>
            <a:pPr rtl="0"/>
            <a:r>
              <a:rPr lang="ru-RU" sz="5400" dirty="0"/>
              <a:t>Скриншоты игры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983276A-1F32-27B2-570F-9B0D3DBB8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4" y="527219"/>
            <a:ext cx="5427406" cy="29017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B1608E2-3E8B-FE1C-C7F0-1CB51A461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974" y="3731024"/>
            <a:ext cx="5438006" cy="290178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7757BE5-FE06-A99E-4D8A-79E791A21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20" y="1028929"/>
            <a:ext cx="5438006" cy="291028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C6E8998-162F-E85D-0C6E-2A1DB380D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30" y="4008845"/>
            <a:ext cx="4990585" cy="26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СПАСИБО за внимание</a:t>
            </a:r>
          </a:p>
        </p:txBody>
      </p:sp>
      <p:pic>
        <p:nvPicPr>
          <p:cNvPr id="1028" name="Picture 4" descr="pygame.display.get_icon() · Issue #3195 · pygame/pygame · GitHub">
            <a:extLst>
              <a:ext uri="{FF2B5EF4-FFF2-40B4-BE49-F238E27FC236}">
                <a16:creationId xmlns:a16="http://schemas.microsoft.com/office/drawing/2014/main" id="{36874111-AA12-5138-C8CA-9C051D1B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114" y="971229"/>
            <a:ext cx="4191860" cy="41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D07AE06-89AA-1000-7EE8-EC013651FD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35000"/>
                    </a14:imgEffect>
                    <a14:imgEffect>
                      <a14:brightnessContrast bright="-60000"/>
                    </a14:imgEffect>
                  </a14:imgLayer>
                </a14:imgProps>
              </a:ext>
            </a:extLst>
          </a:blip>
          <a:srcRect l="8971" t="33032" r="42074" b="9352"/>
          <a:stretch/>
        </p:blipFill>
        <p:spPr>
          <a:xfrm>
            <a:off x="0" y="2265361"/>
            <a:ext cx="5297764" cy="39512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376F15-9147-6F41-56D4-234D7FE2CE4D}"/>
              </a:ext>
            </a:extLst>
          </p:cNvPr>
          <p:cNvSpPr/>
          <p:nvPr/>
        </p:nvSpPr>
        <p:spPr>
          <a:xfrm>
            <a:off x="5297764" y="2265363"/>
            <a:ext cx="3479524" cy="39512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Заголовок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ru-RU" dirty="0"/>
              <a:t>Идея Проекта</a:t>
            </a:r>
          </a:p>
        </p:txBody>
      </p:sp>
      <p:sp>
        <p:nvSpPr>
          <p:cNvPr id="29" name="Объект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ru-RU" dirty="0"/>
              <a:t>Создать 2д шутер с видом сверху с уникальными механиками по типу ручной перезарядки оружия</a:t>
            </a:r>
          </a:p>
        </p:txBody>
      </p:sp>
      <p:sp>
        <p:nvSpPr>
          <p:cNvPr id="7" name="Нижний колонтитул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ru-RU" dirty="0"/>
              <a:t>( ͡° ͜ʖ ͡°)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848E7D-DD67-79C8-EBC0-38E6C4213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764" y="2193387"/>
            <a:ext cx="2952381" cy="402326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37D59D-9CAA-1DE0-2160-8088AD4C41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04" r="46805"/>
          <a:stretch/>
        </p:blipFill>
        <p:spPr>
          <a:xfrm>
            <a:off x="8777288" y="2265362"/>
            <a:ext cx="3414712" cy="39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E91BC8-97A8-7701-B6D1-4CEB219C7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0" smoothness="4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l="10313" t="9" r="25969" b="-9"/>
          <a:stretch/>
        </p:blipFill>
        <p:spPr>
          <a:xfrm>
            <a:off x="25398" y="0"/>
            <a:ext cx="607695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26" y="-265290"/>
            <a:ext cx="4500737" cy="2095501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реализация</a:t>
            </a:r>
          </a:p>
        </p:txBody>
      </p:sp>
      <p:sp>
        <p:nvSpPr>
          <p:cNvPr id="42" name="Объект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31" y="1988033"/>
            <a:ext cx="4500737" cy="359410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sz="2800" dirty="0"/>
              <a:t>Ядро с классом </a:t>
            </a:r>
            <a:r>
              <a:rPr lang="en-US" sz="2800" dirty="0"/>
              <a:t>Cells </a:t>
            </a:r>
            <a:r>
              <a:rPr lang="ru-RU" sz="2800" dirty="0"/>
              <a:t>обращается к функциям и классам из отдельных файлов с кодом.</a:t>
            </a:r>
          </a:p>
          <a:p>
            <a:pPr rtl="0"/>
            <a:r>
              <a:rPr lang="ru-RU" sz="2800" dirty="0"/>
              <a:t>В каждом файле находится класс и функции, требуемые для работоспособность отдельной игровой механики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D2512E4-A983-9638-BBC1-D2278512DF9C}"/>
              </a:ext>
            </a:extLst>
          </p:cNvPr>
          <p:cNvSpPr/>
          <p:nvPr/>
        </p:nvSpPr>
        <p:spPr>
          <a:xfrm>
            <a:off x="5435777" y="-26685"/>
            <a:ext cx="6730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2F7384-0ECB-53C2-289F-0DD386F804EE}"/>
              </a:ext>
            </a:extLst>
          </p:cNvPr>
          <p:cNvSpPr txBox="1"/>
          <p:nvPr/>
        </p:nvSpPr>
        <p:spPr>
          <a:xfrm>
            <a:off x="7718326" y="263623"/>
            <a:ext cx="196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ЯДРО</a:t>
            </a: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5805C0D-278F-E185-EDB0-5E98E024D626}"/>
              </a:ext>
            </a:extLst>
          </p:cNvPr>
          <p:cNvGrpSpPr/>
          <p:nvPr/>
        </p:nvGrpSpPr>
        <p:grpSpPr>
          <a:xfrm>
            <a:off x="5531204" y="1352291"/>
            <a:ext cx="1207205" cy="719176"/>
            <a:chOff x="6192661" y="688622"/>
            <a:chExt cx="1207205" cy="719176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8FD47280-E011-5B8C-2E9B-B05CF644EE45}"/>
                </a:ext>
              </a:extLst>
            </p:cNvPr>
            <p:cNvSpPr/>
            <p:nvPr/>
          </p:nvSpPr>
          <p:spPr>
            <a:xfrm>
              <a:off x="6192661" y="699912"/>
              <a:ext cx="1099961" cy="7078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7627AB-7EC1-6055-A0E5-8F514AC77AF8}"/>
                </a:ext>
              </a:extLst>
            </p:cNvPr>
            <p:cNvSpPr txBox="1"/>
            <p:nvPr/>
          </p:nvSpPr>
          <p:spPr>
            <a:xfrm>
              <a:off x="6299905" y="688622"/>
              <a:ext cx="10999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chemeClr val="bg1"/>
                  </a:solidFill>
                </a:rPr>
                <a:t>ИИ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0859025-E709-722E-C56D-DFA12D3B91B0}"/>
              </a:ext>
            </a:extLst>
          </p:cNvPr>
          <p:cNvGrpSpPr/>
          <p:nvPr/>
        </p:nvGrpSpPr>
        <p:grpSpPr>
          <a:xfrm>
            <a:off x="5531204" y="2218987"/>
            <a:ext cx="2881840" cy="719174"/>
            <a:chOff x="8049151" y="2549193"/>
            <a:chExt cx="2881840" cy="730665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7EC71D60-4F70-77A2-B9F5-0F69731C474C}"/>
                </a:ext>
              </a:extLst>
            </p:cNvPr>
            <p:cNvSpPr/>
            <p:nvPr/>
          </p:nvSpPr>
          <p:spPr>
            <a:xfrm>
              <a:off x="8049151" y="2560661"/>
              <a:ext cx="2881840" cy="7191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83F7F6-E3CB-5198-BE60-99EBA58DD0A6}"/>
                </a:ext>
              </a:extLst>
            </p:cNvPr>
            <p:cNvSpPr txBox="1"/>
            <p:nvPr/>
          </p:nvSpPr>
          <p:spPr>
            <a:xfrm>
              <a:off x="8049151" y="2549193"/>
              <a:ext cx="2881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chemeClr val="bg1"/>
                  </a:solidFill>
                </a:rPr>
                <a:t>АНИМАЦИИ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3FD44A2-75C8-7D4D-7A4A-EFB21F2B7A2C}"/>
              </a:ext>
            </a:extLst>
          </p:cNvPr>
          <p:cNvGrpSpPr/>
          <p:nvPr/>
        </p:nvGrpSpPr>
        <p:grpSpPr>
          <a:xfrm>
            <a:off x="5531204" y="3082763"/>
            <a:ext cx="3337717" cy="707886"/>
            <a:chOff x="10407242" y="2244893"/>
            <a:chExt cx="3337717" cy="707886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ACE437D-D5CC-AC8D-86E4-8FE966492DDA}"/>
                </a:ext>
              </a:extLst>
            </p:cNvPr>
            <p:cNvSpPr/>
            <p:nvPr/>
          </p:nvSpPr>
          <p:spPr>
            <a:xfrm>
              <a:off x="10407242" y="2250460"/>
              <a:ext cx="2989671" cy="69675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170AF5-5C13-9A9D-C2A9-964CD01B719D}"/>
                </a:ext>
              </a:extLst>
            </p:cNvPr>
            <p:cNvSpPr txBox="1"/>
            <p:nvPr/>
          </p:nvSpPr>
          <p:spPr>
            <a:xfrm>
              <a:off x="10407242" y="2244893"/>
              <a:ext cx="3337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>
                  <a:solidFill>
                    <a:schemeClr val="bg1"/>
                  </a:solidFill>
                </a:rPr>
                <a:t>КЛАСС ПУЛИ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D9C0E76-D4BD-1DF2-D412-BA0F883E3634}"/>
              </a:ext>
            </a:extLst>
          </p:cNvPr>
          <p:cNvSpPr/>
          <p:nvPr/>
        </p:nvSpPr>
        <p:spPr>
          <a:xfrm>
            <a:off x="5531204" y="3935251"/>
            <a:ext cx="5036171" cy="707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ГЕНЕРАТОР УРОВНЕЙ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831A03DD-5ADD-74A4-10B2-FA6BD4F131EF}"/>
              </a:ext>
            </a:extLst>
          </p:cNvPr>
          <p:cNvSpPr/>
          <p:nvPr/>
        </p:nvSpPr>
        <p:spPr>
          <a:xfrm>
            <a:off x="5531204" y="4784566"/>
            <a:ext cx="3767695" cy="846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СОЗДАНИЕ </a:t>
            </a:r>
            <a:r>
              <a:rPr lang="en-US" sz="4000" b="1" dirty="0"/>
              <a:t>NPC</a:t>
            </a:r>
            <a:endParaRPr lang="ru-RU" b="1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AA833E9-66A1-AA31-ED47-CB2F00075DC9}"/>
              </a:ext>
            </a:extLst>
          </p:cNvPr>
          <p:cNvSpPr/>
          <p:nvPr/>
        </p:nvSpPr>
        <p:spPr>
          <a:xfrm>
            <a:off x="5531204" y="5774748"/>
            <a:ext cx="4663311" cy="8462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/>
              <a:t>СОЗДАНИЕ ИГРОКА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9503B3-9813-C2C2-AE0E-09EFEA852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smoothness="2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l="2032" t="8348" r="20206" b="45895"/>
          <a:stretch/>
        </p:blipFill>
        <p:spPr>
          <a:xfrm>
            <a:off x="-1" y="0"/>
            <a:ext cx="12192001" cy="42100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/>
          <a:lstStyle/>
          <a:p>
            <a:pPr rtl="0"/>
            <a:r>
              <a:rPr lang="ru-RU" dirty="0"/>
              <a:t>Используемые классы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ru-RU" dirty="0"/>
              <a:t>Основной класс -  </a:t>
            </a:r>
            <a:r>
              <a:rPr lang="en-US" dirty="0"/>
              <a:t>Cells</a:t>
            </a:r>
            <a:endParaRPr lang="ru-RU" dirty="0"/>
          </a:p>
          <a:p>
            <a:pPr rtl="0"/>
            <a:r>
              <a:rPr lang="ru-RU" dirty="0"/>
              <a:t>Второстепенные классы: </a:t>
            </a:r>
            <a:r>
              <a:rPr lang="en-US" dirty="0"/>
              <a:t>Entity (Human, </a:t>
            </a:r>
            <a:r>
              <a:rPr lang="en-US" dirty="0" err="1"/>
              <a:t>Cuscas</a:t>
            </a:r>
            <a:r>
              <a:rPr lang="en-US" dirty="0"/>
              <a:t>, Robot), </a:t>
            </a:r>
            <a:r>
              <a:rPr lang="en-US" dirty="0" err="1"/>
              <a:t>AnimatedSprite</a:t>
            </a:r>
            <a:r>
              <a:rPr lang="en-US" dirty="0"/>
              <a:t>, Bullet, Player.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A4EC74-514C-B1DA-A544-2D9B3E1CCC41}"/>
              </a:ext>
            </a:extLst>
          </p:cNvPr>
          <p:cNvSpPr txBox="1"/>
          <p:nvPr/>
        </p:nvSpPr>
        <p:spPr>
          <a:xfrm>
            <a:off x="342900" y="2590800"/>
            <a:ext cx="34099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Отвечает за работу</a:t>
            </a:r>
            <a:r>
              <a:rPr lang="en-US" sz="2400" dirty="0"/>
              <a:t> </a:t>
            </a:r>
            <a:r>
              <a:rPr lang="ru-RU" sz="2400" dirty="0"/>
              <a:t>и рендер игры, используя </a:t>
            </a:r>
            <a:r>
              <a:rPr lang="en-US" sz="2400" dirty="0"/>
              <a:t>pygame, random, math </a:t>
            </a:r>
            <a:r>
              <a:rPr lang="ru-RU" sz="2400" dirty="0"/>
              <a:t>и </a:t>
            </a:r>
            <a:r>
              <a:rPr lang="en-US" sz="2400" dirty="0"/>
              <a:t> </a:t>
            </a:r>
            <a:r>
              <a:rPr lang="ru-RU" sz="2400" dirty="0"/>
              <a:t>второстепенные классы, функции из прочих файлов с фрагментами кода: </a:t>
            </a:r>
            <a:r>
              <a:rPr lang="en-US" sz="2400" dirty="0" err="1"/>
              <a:t>bullets_code</a:t>
            </a:r>
            <a:r>
              <a:rPr lang="en-US" sz="2400" dirty="0"/>
              <a:t>, animation, ai, </a:t>
            </a:r>
            <a:r>
              <a:rPr lang="en-US" sz="2400" dirty="0" err="1"/>
              <a:t>NPCWork</a:t>
            </a:r>
            <a:r>
              <a:rPr lang="en-US" sz="2400" dirty="0"/>
              <a:t>, player, </a:t>
            </a:r>
            <a:r>
              <a:rPr lang="en-US" sz="2400" dirty="0" err="1"/>
              <a:t>level_generator</a:t>
            </a:r>
            <a:endParaRPr lang="ru-RU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AB6CB0-7C0F-E163-2DDB-3A1DBCF8E4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3" r="66262" b="45197"/>
          <a:stretch/>
        </p:blipFill>
        <p:spPr>
          <a:xfrm>
            <a:off x="3992747" y="0"/>
            <a:ext cx="8199253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77BB67-7E7E-EC51-D1E7-A87E53636C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t="8823" r="66262" b="75996"/>
          <a:stretch/>
        </p:blipFill>
        <p:spPr>
          <a:xfrm>
            <a:off x="3992747" y="0"/>
            <a:ext cx="8199253" cy="22642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/>
              <a:t>Класс </a:t>
            </a:r>
            <a:r>
              <a:rPr lang="en-US" dirty="0"/>
              <a:t>cells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16FC2-D2ED-81E0-17CD-5EF6110B5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t="2126" r="10926" b="67793"/>
          <a:stretch/>
        </p:blipFill>
        <p:spPr>
          <a:xfrm>
            <a:off x="0" y="0"/>
            <a:ext cx="12192000" cy="218944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Класс </a:t>
            </a:r>
            <a:r>
              <a:rPr lang="en-US" dirty="0"/>
              <a:t>entity</a:t>
            </a:r>
            <a:endParaRPr lang="ru-RU" dirty="0"/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2E71CD06-C978-4E7A-B0F3-D7CE7E78D3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3325" y="2908776"/>
            <a:ext cx="2165350" cy="734877"/>
          </a:xfrm>
        </p:spPr>
        <p:txBody>
          <a:bodyPr rtlCol="0">
            <a:normAutofit/>
          </a:bodyPr>
          <a:lstStyle/>
          <a:p>
            <a:pPr rtl="0"/>
            <a:r>
              <a:rPr lang="en-US" sz="4000" b="1" dirty="0"/>
              <a:t>Entity</a:t>
            </a:r>
            <a:endParaRPr lang="ru-RU" sz="4000" b="1" dirty="0"/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AC3B44FB-4BFE-411B-B515-9692114F1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37314" y="3542415"/>
            <a:ext cx="2917372" cy="350292"/>
          </a:xfrm>
        </p:spPr>
        <p:txBody>
          <a:bodyPr rtlCol="0"/>
          <a:lstStyle/>
          <a:p>
            <a:pPr rtl="0"/>
            <a:r>
              <a:rPr lang="ru-RU" sz="1800" b="1" dirty="0"/>
              <a:t>Обозначение сущности в игре</a:t>
            </a:r>
          </a:p>
        </p:txBody>
      </p:sp>
      <p:sp>
        <p:nvSpPr>
          <p:cNvPr id="30" name="Текст 29">
            <a:extLst>
              <a:ext uri="{FF2B5EF4-FFF2-40B4-BE49-F238E27FC236}">
                <a16:creationId xmlns:a16="http://schemas.microsoft.com/office/drawing/2014/main" id="{0A519495-0B62-4946-8849-85BAE273E1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37851" y="4839403"/>
            <a:ext cx="2143579" cy="598380"/>
          </a:xfrm>
        </p:spPr>
        <p:txBody>
          <a:bodyPr rtlCol="0">
            <a:normAutofit/>
          </a:bodyPr>
          <a:lstStyle/>
          <a:p>
            <a:pPr rtl="0"/>
            <a:r>
              <a:rPr lang="en-US" sz="2800" b="1" dirty="0"/>
              <a:t>Human</a:t>
            </a:r>
            <a:endParaRPr lang="ru-RU" sz="2800" b="1" dirty="0"/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41645704-3A6A-4BBA-8175-321CF0BA0F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0120" y="5278611"/>
            <a:ext cx="3195865" cy="350292"/>
          </a:xfrm>
        </p:spPr>
        <p:txBody>
          <a:bodyPr rtlCol="0"/>
          <a:lstStyle/>
          <a:p>
            <a:pPr rtl="0"/>
            <a:r>
              <a:rPr lang="ru-RU" sz="1600" b="1" dirty="0"/>
              <a:t>Сущность человека, обладает разным уровнем отношений к игроку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DF0EBCDF-924B-48F4-A7F7-666B321BF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95256" y="4839403"/>
            <a:ext cx="2031266" cy="702098"/>
          </a:xfrm>
        </p:spPr>
        <p:txBody>
          <a:bodyPr rtlCol="0">
            <a:normAutofit/>
          </a:bodyPr>
          <a:lstStyle/>
          <a:p>
            <a:pPr rtl="0"/>
            <a:r>
              <a:rPr lang="en-US" sz="2800" b="1" dirty="0" err="1"/>
              <a:t>Cuscas</a:t>
            </a:r>
            <a:endParaRPr lang="ru-RU" sz="2800" b="1" dirty="0"/>
          </a:p>
        </p:txBody>
      </p:sp>
      <p:sp>
        <p:nvSpPr>
          <p:cNvPr id="33" name="Текст 32">
            <a:extLst>
              <a:ext uri="{FF2B5EF4-FFF2-40B4-BE49-F238E27FC236}">
                <a16:creationId xmlns:a16="http://schemas.microsoft.com/office/drawing/2014/main" id="{05CB99E5-316C-41D9-8C47-1B06C79593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23764" y="5265117"/>
            <a:ext cx="2174250" cy="626676"/>
          </a:xfrm>
        </p:spPr>
        <p:txBody>
          <a:bodyPr rtlCol="0"/>
          <a:lstStyle/>
          <a:p>
            <a:pPr rtl="0"/>
            <a:r>
              <a:rPr lang="ru-RU" sz="1600" b="1" dirty="0"/>
              <a:t>Сущность, атакующая игрока в ближнем бою</a:t>
            </a: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8F7A7076-E480-4D5D-BF05-F80A900286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08162" y="4839403"/>
            <a:ext cx="1790700" cy="626676"/>
          </a:xfrm>
        </p:spPr>
        <p:txBody>
          <a:bodyPr rtlCol="0">
            <a:noAutofit/>
          </a:bodyPr>
          <a:lstStyle/>
          <a:p>
            <a:pPr rtl="0"/>
            <a:r>
              <a:rPr lang="en-US" sz="2800" b="1" dirty="0"/>
              <a:t>Robot</a:t>
            </a:r>
            <a:endParaRPr lang="ru-RU" sz="2800" b="1" dirty="0"/>
          </a:p>
        </p:txBody>
      </p:sp>
      <p:sp>
        <p:nvSpPr>
          <p:cNvPr id="35" name="Текст 34">
            <a:extLst>
              <a:ext uri="{FF2B5EF4-FFF2-40B4-BE49-F238E27FC236}">
                <a16:creationId xmlns:a16="http://schemas.microsoft.com/office/drawing/2014/main" id="{0E93358B-01FB-420E-B62F-30786A664E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950531" y="5276296"/>
            <a:ext cx="2105962" cy="684610"/>
          </a:xfrm>
        </p:spPr>
        <p:txBody>
          <a:bodyPr rtlCol="0"/>
          <a:lstStyle/>
          <a:p>
            <a:pPr rtl="0"/>
            <a:r>
              <a:rPr lang="ru-RU" sz="1600" b="1" dirty="0"/>
              <a:t>Сущность, атакующая игрока в дальнем бою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977" y="3144896"/>
            <a:ext cx="4818888" cy="25868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buNone/>
            </a:pPr>
            <a:r>
              <a:rPr lang="ru-RU" sz="4000" dirty="0"/>
              <a:t>Создание игрока с определёнными характеристиками, счётом, картинкой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6139D1E-C32C-8D13-9437-BE99E4A82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70"/>
          <a:stretch/>
        </p:blipFill>
        <p:spPr>
          <a:xfrm>
            <a:off x="5627639" y="0"/>
            <a:ext cx="6564362" cy="685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45A7177-E3CE-6E4E-01CF-123C01555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r="14070" b="66984"/>
          <a:stretch/>
        </p:blipFill>
        <p:spPr>
          <a:xfrm>
            <a:off x="5627638" y="0"/>
            <a:ext cx="6564362" cy="22642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/>
          <a:lstStyle/>
          <a:p>
            <a:pPr rtl="0"/>
            <a:r>
              <a:rPr lang="ru-RU" dirty="0"/>
              <a:t>Класс </a:t>
            </a:r>
            <a:r>
              <a:rPr lang="en-US" dirty="0"/>
              <a:t>player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984DEF-4128-1367-ADDB-0B136D7D6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b="76913"/>
          <a:stretch/>
        </p:blipFill>
        <p:spPr>
          <a:xfrm>
            <a:off x="0" y="0"/>
            <a:ext cx="12192000" cy="2260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Класс </a:t>
            </a:r>
            <a:r>
              <a:rPr lang="en-US" dirty="0" err="1"/>
              <a:t>animatedsprite</a:t>
            </a:r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4E650F12-7519-49DD-8FF1-548919AFB26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393" y="3196393"/>
            <a:ext cx="3236976" cy="258680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3000" dirty="0"/>
              <a:t>Используется для анимирования действий сущностей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F7E395A-1BA0-D3C0-190E-DC5A7437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19" y="2260600"/>
            <a:ext cx="7991381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7960-93F1-DE8B-1367-AF0A856E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527795-6D19-E62E-57CF-D56E9CD27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 b="76913"/>
          <a:stretch/>
        </p:blipFill>
        <p:spPr>
          <a:xfrm>
            <a:off x="0" y="0"/>
            <a:ext cx="12192000" cy="2260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4571A-EABB-90A2-4389-36698B8F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Класс </a:t>
            </a:r>
            <a:r>
              <a:rPr lang="en-US" dirty="0"/>
              <a:t>bullets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3A36F7-EACE-7478-6B80-1E9C2A69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64" y="2810642"/>
            <a:ext cx="3236976" cy="258680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3200" dirty="0"/>
              <a:t>Используется для отрисовки выстрела и движения пули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220643A-EBC3-E1CC-E4A0-55C9F92D2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703" y="2260600"/>
            <a:ext cx="9106354" cy="77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2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5BFFF-2B6E-4D20-8938-61E36B8CFE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_JuxtaposeVTI</Template>
  <TotalTime>0</TotalTime>
  <Words>242</Words>
  <Application>Microsoft Office PowerPoint</Application>
  <PresentationFormat>Широкоэкранный</PresentationFormat>
  <Paragraphs>53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Проект по PyGame forty degrees of hell</vt:lpstr>
      <vt:lpstr>Идея Проекта</vt:lpstr>
      <vt:lpstr>реализация</vt:lpstr>
      <vt:lpstr>Используемые классы</vt:lpstr>
      <vt:lpstr>Класс cells</vt:lpstr>
      <vt:lpstr>Класс entity</vt:lpstr>
      <vt:lpstr>Класс player</vt:lpstr>
      <vt:lpstr>Класс animatedsprite</vt:lpstr>
      <vt:lpstr>Класс bullets</vt:lpstr>
      <vt:lpstr>Генератор уровней</vt:lpstr>
      <vt:lpstr>Скриншоты игры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2021-04-27T10:31:44Z</dcterms:created>
  <dcterms:modified xsi:type="dcterms:W3CDTF">2024-02-27T01:20:14Z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