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6697663" cy="3779838"/>
  <p:notesSz cx="6858000" cy="9144000"/>
  <p:defaultTextStyle>
    <a:defPPr>
      <a:defRPr lang="ru-RU"/>
    </a:defPPr>
    <a:lvl1pPr marL="0" algn="l" defTabSz="5986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9329" algn="l" defTabSz="5986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98658" algn="l" defTabSz="5986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97987" algn="l" defTabSz="5986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97315" algn="l" defTabSz="5986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96644" algn="l" defTabSz="5986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95973" algn="l" defTabSz="5986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95302" algn="l" defTabSz="5986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94631" algn="l" defTabSz="5986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3" d="100"/>
          <a:sy n="173" d="100"/>
        </p:scale>
        <p:origin x="-96" y="-324"/>
      </p:cViewPr>
      <p:guideLst>
        <p:guide orient="horz" pos="1191"/>
        <p:guide pos="21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2325" y="1174201"/>
            <a:ext cx="5693014" cy="81021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4650" y="2141908"/>
            <a:ext cx="4688364" cy="9659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9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8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7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7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6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95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95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94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0E6-080C-48C4-8F9A-1A9E1A83D52B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0E6-080C-48C4-8F9A-1A9E1A83D52B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855806" y="151370"/>
            <a:ext cx="1506974" cy="32251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34883" y="151370"/>
            <a:ext cx="4409295" cy="32251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0E6-080C-48C4-8F9A-1A9E1A83D52B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0E6-080C-48C4-8F9A-1A9E1A83D52B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9069" y="2428897"/>
            <a:ext cx="5693014" cy="750718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29069" y="1602057"/>
            <a:ext cx="5693014" cy="826839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93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9865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798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9731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9664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9597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9530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9463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0E6-080C-48C4-8F9A-1A9E1A83D52B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34883" y="881963"/>
            <a:ext cx="2958134" cy="249451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04646" y="881963"/>
            <a:ext cx="2958134" cy="249451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0E6-080C-48C4-8F9A-1A9E1A83D52B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4883" y="846089"/>
            <a:ext cx="2959298" cy="352610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9329" indent="0">
              <a:buNone/>
              <a:defRPr sz="1300" b="1"/>
            </a:lvl2pPr>
            <a:lvl3pPr marL="598658" indent="0">
              <a:buNone/>
              <a:defRPr sz="1200" b="1"/>
            </a:lvl3pPr>
            <a:lvl4pPr marL="897987" indent="0">
              <a:buNone/>
              <a:defRPr sz="1000" b="1"/>
            </a:lvl4pPr>
            <a:lvl5pPr marL="1197315" indent="0">
              <a:buNone/>
              <a:defRPr sz="1000" b="1"/>
            </a:lvl5pPr>
            <a:lvl6pPr marL="1496644" indent="0">
              <a:buNone/>
              <a:defRPr sz="1000" b="1"/>
            </a:lvl6pPr>
            <a:lvl7pPr marL="1795973" indent="0">
              <a:buNone/>
              <a:defRPr sz="1000" b="1"/>
            </a:lvl7pPr>
            <a:lvl8pPr marL="2095302" indent="0">
              <a:buNone/>
              <a:defRPr sz="1000" b="1"/>
            </a:lvl8pPr>
            <a:lvl9pPr marL="2394631" indent="0">
              <a:buNone/>
              <a:defRPr sz="10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34883" y="1198699"/>
            <a:ext cx="2959298" cy="217778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02322" y="846089"/>
            <a:ext cx="2960460" cy="352610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9329" indent="0">
              <a:buNone/>
              <a:defRPr sz="1300" b="1"/>
            </a:lvl2pPr>
            <a:lvl3pPr marL="598658" indent="0">
              <a:buNone/>
              <a:defRPr sz="1200" b="1"/>
            </a:lvl3pPr>
            <a:lvl4pPr marL="897987" indent="0">
              <a:buNone/>
              <a:defRPr sz="1000" b="1"/>
            </a:lvl4pPr>
            <a:lvl5pPr marL="1197315" indent="0">
              <a:buNone/>
              <a:defRPr sz="1000" b="1"/>
            </a:lvl5pPr>
            <a:lvl6pPr marL="1496644" indent="0">
              <a:buNone/>
              <a:defRPr sz="1000" b="1"/>
            </a:lvl6pPr>
            <a:lvl7pPr marL="1795973" indent="0">
              <a:buNone/>
              <a:defRPr sz="1000" b="1"/>
            </a:lvl7pPr>
            <a:lvl8pPr marL="2095302" indent="0">
              <a:buNone/>
              <a:defRPr sz="1000" b="1"/>
            </a:lvl8pPr>
            <a:lvl9pPr marL="2394631" indent="0">
              <a:buNone/>
              <a:defRPr sz="10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02322" y="1198699"/>
            <a:ext cx="2960460" cy="217778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0E6-080C-48C4-8F9A-1A9E1A83D52B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0E6-080C-48C4-8F9A-1A9E1A83D52B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0E6-080C-48C4-8F9A-1A9E1A83D52B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885" y="150493"/>
            <a:ext cx="2203485" cy="640473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18600" y="150495"/>
            <a:ext cx="3744180" cy="32259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34885" y="790968"/>
            <a:ext cx="2203485" cy="2585514"/>
          </a:xfrm>
        </p:spPr>
        <p:txBody>
          <a:bodyPr/>
          <a:lstStyle>
            <a:lvl1pPr marL="0" indent="0">
              <a:buNone/>
              <a:defRPr sz="900"/>
            </a:lvl1pPr>
            <a:lvl2pPr marL="299329" indent="0">
              <a:buNone/>
              <a:defRPr sz="800"/>
            </a:lvl2pPr>
            <a:lvl3pPr marL="598658" indent="0">
              <a:buNone/>
              <a:defRPr sz="700"/>
            </a:lvl3pPr>
            <a:lvl4pPr marL="897987" indent="0">
              <a:buNone/>
              <a:defRPr sz="600"/>
            </a:lvl4pPr>
            <a:lvl5pPr marL="1197315" indent="0">
              <a:buNone/>
              <a:defRPr sz="600"/>
            </a:lvl5pPr>
            <a:lvl6pPr marL="1496644" indent="0">
              <a:buNone/>
              <a:defRPr sz="600"/>
            </a:lvl6pPr>
            <a:lvl7pPr marL="1795973" indent="0">
              <a:buNone/>
              <a:defRPr sz="600"/>
            </a:lvl7pPr>
            <a:lvl8pPr marL="2095302" indent="0">
              <a:buNone/>
              <a:defRPr sz="600"/>
            </a:lvl8pPr>
            <a:lvl9pPr marL="2394631" indent="0">
              <a:buNone/>
              <a:defRPr sz="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0E6-080C-48C4-8F9A-1A9E1A83D52B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2789" y="2645887"/>
            <a:ext cx="4018598" cy="312362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12789" y="337735"/>
            <a:ext cx="4018598" cy="2267903"/>
          </a:xfrm>
        </p:spPr>
        <p:txBody>
          <a:bodyPr/>
          <a:lstStyle>
            <a:lvl1pPr marL="0" indent="0">
              <a:buNone/>
              <a:defRPr sz="2100"/>
            </a:lvl1pPr>
            <a:lvl2pPr marL="299329" indent="0">
              <a:buNone/>
              <a:defRPr sz="1800"/>
            </a:lvl2pPr>
            <a:lvl3pPr marL="598658" indent="0">
              <a:buNone/>
              <a:defRPr sz="1600"/>
            </a:lvl3pPr>
            <a:lvl4pPr marL="897987" indent="0">
              <a:buNone/>
              <a:defRPr sz="1300"/>
            </a:lvl4pPr>
            <a:lvl5pPr marL="1197315" indent="0">
              <a:buNone/>
              <a:defRPr sz="1300"/>
            </a:lvl5pPr>
            <a:lvl6pPr marL="1496644" indent="0">
              <a:buNone/>
              <a:defRPr sz="1300"/>
            </a:lvl6pPr>
            <a:lvl7pPr marL="1795973" indent="0">
              <a:buNone/>
              <a:defRPr sz="1300"/>
            </a:lvl7pPr>
            <a:lvl8pPr marL="2095302" indent="0">
              <a:buNone/>
              <a:defRPr sz="1300"/>
            </a:lvl8pPr>
            <a:lvl9pPr marL="2394631" indent="0">
              <a:buNone/>
              <a:defRPr sz="13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12789" y="2958249"/>
            <a:ext cx="4018598" cy="443606"/>
          </a:xfrm>
        </p:spPr>
        <p:txBody>
          <a:bodyPr/>
          <a:lstStyle>
            <a:lvl1pPr marL="0" indent="0">
              <a:buNone/>
              <a:defRPr sz="900"/>
            </a:lvl1pPr>
            <a:lvl2pPr marL="299329" indent="0">
              <a:buNone/>
              <a:defRPr sz="800"/>
            </a:lvl2pPr>
            <a:lvl3pPr marL="598658" indent="0">
              <a:buNone/>
              <a:defRPr sz="700"/>
            </a:lvl3pPr>
            <a:lvl4pPr marL="897987" indent="0">
              <a:buNone/>
              <a:defRPr sz="600"/>
            </a:lvl4pPr>
            <a:lvl5pPr marL="1197315" indent="0">
              <a:buNone/>
              <a:defRPr sz="600"/>
            </a:lvl5pPr>
            <a:lvl6pPr marL="1496644" indent="0">
              <a:buNone/>
              <a:defRPr sz="600"/>
            </a:lvl6pPr>
            <a:lvl7pPr marL="1795973" indent="0">
              <a:buNone/>
              <a:defRPr sz="600"/>
            </a:lvl7pPr>
            <a:lvl8pPr marL="2095302" indent="0">
              <a:buNone/>
              <a:defRPr sz="600"/>
            </a:lvl8pPr>
            <a:lvl9pPr marL="2394631" indent="0">
              <a:buNone/>
              <a:defRPr sz="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0E6-080C-48C4-8F9A-1A9E1A83D52B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883" y="151369"/>
            <a:ext cx="6027897" cy="629973"/>
          </a:xfrm>
          <a:prstGeom prst="rect">
            <a:avLst/>
          </a:prstGeom>
        </p:spPr>
        <p:txBody>
          <a:bodyPr vert="horz" lIns="59866" tIns="29933" rIns="59866" bIns="29933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4883" y="881963"/>
            <a:ext cx="6027897" cy="2494518"/>
          </a:xfrm>
          <a:prstGeom prst="rect">
            <a:avLst/>
          </a:prstGeom>
        </p:spPr>
        <p:txBody>
          <a:bodyPr vert="horz" lIns="59866" tIns="29933" rIns="59866" bIns="29933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34883" y="3503351"/>
            <a:ext cx="1562788" cy="201241"/>
          </a:xfrm>
          <a:prstGeom prst="rect">
            <a:avLst/>
          </a:prstGeom>
        </p:spPr>
        <p:txBody>
          <a:bodyPr vert="horz" lIns="59866" tIns="29933" rIns="59866" bIns="29933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630E6-080C-48C4-8F9A-1A9E1A83D52B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288368" y="3503351"/>
            <a:ext cx="2120927" cy="201241"/>
          </a:xfrm>
          <a:prstGeom prst="rect">
            <a:avLst/>
          </a:prstGeom>
        </p:spPr>
        <p:txBody>
          <a:bodyPr vert="horz" lIns="59866" tIns="29933" rIns="59866" bIns="29933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799992" y="3503351"/>
            <a:ext cx="1562788" cy="201241"/>
          </a:xfrm>
          <a:prstGeom prst="rect">
            <a:avLst/>
          </a:prstGeom>
        </p:spPr>
        <p:txBody>
          <a:bodyPr vert="horz" lIns="59866" tIns="29933" rIns="59866" bIns="29933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8658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497" indent="-224497" algn="l" defTabSz="59865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6409" indent="-187081" algn="l" defTabSz="598658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8322" indent="-149664" algn="l" defTabSz="59865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7651" indent="-149664" algn="l" defTabSz="598658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980" indent="-149664" algn="l" defTabSz="598658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6309" indent="-149664" algn="l" defTabSz="59865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45637" indent="-149664" algn="l" defTabSz="59865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4966" indent="-149664" algn="l" defTabSz="59865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44295" indent="-149664" algn="l" defTabSz="59865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986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9329" algn="l" defTabSz="5986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8658" algn="l" defTabSz="5986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7987" algn="l" defTabSz="5986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7315" algn="l" defTabSz="5986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6644" algn="l" defTabSz="5986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95973" algn="l" defTabSz="5986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95302" algn="l" defTabSz="5986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94631" algn="l" defTabSz="5986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>
            <a:grpSpLocks noChangeAspect="1"/>
          </p:cNvGrpSpPr>
          <p:nvPr/>
        </p:nvGrpSpPr>
        <p:grpSpPr>
          <a:xfrm>
            <a:off x="828551" y="180136"/>
            <a:ext cx="4688359" cy="2645887"/>
            <a:chOff x="323528" y="548680"/>
            <a:chExt cx="8568952" cy="504056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23528" y="548680"/>
              <a:ext cx="8568952" cy="504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2920469" y="548680"/>
              <a:ext cx="4464496" cy="331236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Игровое поле где игрок</a:t>
              </a:r>
            </a:p>
            <a:p>
              <a:pPr algn="ctr"/>
              <a:r>
                <a:rPr lang="ru-RU" dirty="0" smtClean="0"/>
                <a:t>ходит по локациям</a:t>
              </a:r>
            </a:p>
            <a:p>
              <a:pPr algn="ctr"/>
              <a:r>
                <a:rPr lang="ru-RU" dirty="0" smtClean="0"/>
                <a:t> и видом сверху</a:t>
              </a: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323528" y="548680"/>
              <a:ext cx="2592288" cy="19442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800" dirty="0" smtClean="0"/>
                <a:t>Диалоговое окно где игрок ходит по спец. Локации для того что бы торговать или вести диалог с </a:t>
              </a:r>
              <a:r>
                <a:rPr lang="ru-RU" sz="800" dirty="0" err="1" smtClean="0"/>
                <a:t>сюж</a:t>
              </a:r>
              <a:r>
                <a:rPr lang="ru-RU" sz="800" dirty="0" smtClean="0"/>
                <a:t>. Персом или с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nps</a:t>
              </a:r>
              <a:r>
                <a:rPr lang="ru-RU" sz="800" dirty="0" smtClean="0"/>
                <a:t> с видом сбоку</a:t>
              </a:r>
              <a:endParaRPr lang="en-US" sz="800" dirty="0" smtClean="0"/>
            </a:p>
            <a:p>
              <a:pPr algn="ctr"/>
              <a:r>
                <a:rPr lang="ru-RU" sz="800" dirty="0" smtClean="0"/>
                <a:t>ИЗМЕННЕННО:</a:t>
              </a:r>
            </a:p>
            <a:p>
              <a:pPr algn="ctr"/>
              <a:r>
                <a:rPr lang="ru-RU" sz="800" dirty="0" smtClean="0"/>
                <a:t>Смотреть пункт №1</a:t>
              </a:r>
              <a:endParaRPr lang="ru-RU" sz="800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323528" y="2492896"/>
              <a:ext cx="2592288" cy="309634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Перезарядка оружия и устройств</a:t>
              </a:r>
              <a:endParaRPr lang="ru-RU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7380312" y="548680"/>
              <a:ext cx="1512168" cy="15121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err="1" smtClean="0"/>
                <a:t>Миникарта</a:t>
              </a:r>
              <a:r>
                <a:rPr lang="ru-RU" dirty="0" smtClean="0"/>
                <a:t> карты</a:t>
              </a:r>
              <a:endParaRPr lang="ru-RU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7380312" y="2060848"/>
              <a:ext cx="792088" cy="25922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здоровье</a:t>
              </a:r>
              <a:endParaRPr lang="ru-RU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2915816" y="3861048"/>
              <a:ext cx="4464496" cy="79208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7 ячеек инвентаря с быстрым доступом по клавишам</a:t>
              </a:r>
              <a:endParaRPr lang="ru-RU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2915816" y="4653136"/>
              <a:ext cx="4464496" cy="936104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mtClean="0"/>
                <a:t>Кнопка инвентарь</a:t>
              </a:r>
              <a:r>
                <a:rPr lang="ru-RU" dirty="0" smtClean="0"/>
                <a:t>, </a:t>
              </a:r>
              <a:r>
                <a:rPr lang="ru-RU" smtClean="0"/>
                <a:t>задачи , </a:t>
              </a:r>
              <a:endParaRPr lang="ru-RU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8172400" y="2060848"/>
              <a:ext cx="720080" cy="25922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 smtClean="0"/>
                <a:t>патроны</a:t>
              </a:r>
              <a:endParaRPr lang="ru-RU" sz="1000" dirty="0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80312" y="4653136"/>
              <a:ext cx="1512168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700" dirty="0" smtClean="0"/>
                <a:t>Кнопки меню, пауза,  кнопка полного или не полного экран</a:t>
              </a:r>
              <a:endParaRPr lang="ru-RU" sz="700" dirty="0"/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817150" y="3199615"/>
            <a:ext cx="474690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91840" y="3199615"/>
            <a:ext cx="474690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766531" y="3199615"/>
            <a:ext cx="474690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241221" y="3199615"/>
            <a:ext cx="474690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715911" y="3199615"/>
            <a:ext cx="474690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3190602" y="3199615"/>
            <a:ext cx="474690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665292" y="3199615"/>
            <a:ext cx="474690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139982" y="3199615"/>
            <a:ext cx="474690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614672" y="3199615"/>
            <a:ext cx="474690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5089363" y="3199615"/>
            <a:ext cx="474690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5564053" y="3199615"/>
            <a:ext cx="474690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817150" y="3437741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1344583" y="3437741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872017" y="3437741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2399451" y="3437741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2926884" y="3437741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3454318" y="3437741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3981752" y="3437741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4509185" y="3437741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5036619" y="3437741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5564053" y="3437741"/>
            <a:ext cx="47469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1344583" y="3556804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04" name="Прямоугольник 103"/>
          <p:cNvSpPr/>
          <p:nvPr/>
        </p:nvSpPr>
        <p:spPr>
          <a:xfrm>
            <a:off x="2399451" y="3556804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3454318" y="3556804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06" name="Прямоугольник 105"/>
          <p:cNvSpPr/>
          <p:nvPr/>
        </p:nvSpPr>
        <p:spPr>
          <a:xfrm>
            <a:off x="4509185" y="3556804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07" name="Прямоугольник 106"/>
          <p:cNvSpPr/>
          <p:nvPr/>
        </p:nvSpPr>
        <p:spPr>
          <a:xfrm>
            <a:off x="5564053" y="3556804"/>
            <a:ext cx="47469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817149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975379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1133609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1291839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36" name="Прямоугольник 135"/>
          <p:cNvSpPr/>
          <p:nvPr/>
        </p:nvSpPr>
        <p:spPr>
          <a:xfrm>
            <a:off x="1450069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1608300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1766530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39" name="Прямоугольник 138"/>
          <p:cNvSpPr/>
          <p:nvPr/>
        </p:nvSpPr>
        <p:spPr>
          <a:xfrm>
            <a:off x="1924760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40" name="Прямоугольник 139"/>
          <p:cNvSpPr/>
          <p:nvPr/>
        </p:nvSpPr>
        <p:spPr>
          <a:xfrm>
            <a:off x="2082990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2241220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42" name="Прямоугольник 141"/>
          <p:cNvSpPr/>
          <p:nvPr/>
        </p:nvSpPr>
        <p:spPr>
          <a:xfrm>
            <a:off x="2399450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2557680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44" name="Прямоугольник 143"/>
          <p:cNvSpPr/>
          <p:nvPr/>
        </p:nvSpPr>
        <p:spPr>
          <a:xfrm>
            <a:off x="2715910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2874140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46" name="Прямоугольник 145"/>
          <p:cNvSpPr/>
          <p:nvPr/>
        </p:nvSpPr>
        <p:spPr>
          <a:xfrm>
            <a:off x="3032370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47" name="Прямоугольник 146"/>
          <p:cNvSpPr/>
          <p:nvPr/>
        </p:nvSpPr>
        <p:spPr>
          <a:xfrm>
            <a:off x="3190600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48" name="Прямоугольник 147"/>
          <p:cNvSpPr/>
          <p:nvPr/>
        </p:nvSpPr>
        <p:spPr>
          <a:xfrm>
            <a:off x="3348831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49" name="Прямоугольник 148"/>
          <p:cNvSpPr/>
          <p:nvPr/>
        </p:nvSpPr>
        <p:spPr>
          <a:xfrm>
            <a:off x="3507061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50" name="Прямоугольник 149"/>
          <p:cNvSpPr/>
          <p:nvPr/>
        </p:nvSpPr>
        <p:spPr>
          <a:xfrm>
            <a:off x="3665291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3823521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52" name="Прямоугольник 151"/>
          <p:cNvSpPr/>
          <p:nvPr/>
        </p:nvSpPr>
        <p:spPr>
          <a:xfrm>
            <a:off x="3981751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53" name="Прямоугольник 152"/>
          <p:cNvSpPr/>
          <p:nvPr/>
        </p:nvSpPr>
        <p:spPr>
          <a:xfrm>
            <a:off x="4139981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54" name="Прямоугольник 153"/>
          <p:cNvSpPr/>
          <p:nvPr/>
        </p:nvSpPr>
        <p:spPr>
          <a:xfrm>
            <a:off x="4298211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55" name="Прямоугольник 154"/>
          <p:cNvSpPr/>
          <p:nvPr/>
        </p:nvSpPr>
        <p:spPr>
          <a:xfrm>
            <a:off x="4456441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56" name="Прямоугольник 155"/>
          <p:cNvSpPr/>
          <p:nvPr/>
        </p:nvSpPr>
        <p:spPr>
          <a:xfrm>
            <a:off x="4614671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57" name="Прямоугольник 156"/>
          <p:cNvSpPr/>
          <p:nvPr/>
        </p:nvSpPr>
        <p:spPr>
          <a:xfrm>
            <a:off x="4772901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58" name="Прямоугольник 157"/>
          <p:cNvSpPr/>
          <p:nvPr/>
        </p:nvSpPr>
        <p:spPr>
          <a:xfrm>
            <a:off x="4931131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59" name="Прямоугольник 158"/>
          <p:cNvSpPr/>
          <p:nvPr/>
        </p:nvSpPr>
        <p:spPr>
          <a:xfrm>
            <a:off x="5089362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60" name="Прямоугольник 159"/>
          <p:cNvSpPr/>
          <p:nvPr/>
        </p:nvSpPr>
        <p:spPr>
          <a:xfrm>
            <a:off x="5247592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5405822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67" name="TextBox 166"/>
          <p:cNvSpPr txBox="1"/>
          <p:nvPr/>
        </p:nvSpPr>
        <p:spPr>
          <a:xfrm>
            <a:off x="3296088" y="3040864"/>
            <a:ext cx="277996" cy="245117"/>
          </a:xfrm>
          <a:prstGeom prst="rect">
            <a:avLst/>
          </a:prstGeom>
          <a:noFill/>
        </p:spPr>
        <p:txBody>
          <a:bodyPr wrap="none" lIns="59866" tIns="29933" rIns="59866" bIns="29933" rtlCol="0">
            <a:spAutoFit/>
          </a:bodyPr>
          <a:lstStyle/>
          <a:p>
            <a:r>
              <a:rPr lang="en-US" dirty="0" smtClean="0"/>
              <a:t>30</a:t>
            </a:r>
            <a:endParaRPr lang="ru-RU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612527" y="881807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612527" y="953815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612527" y="1025824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612527" y="1097831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612527" y="1169839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97" name="Прямоугольник 196"/>
          <p:cNvSpPr/>
          <p:nvPr/>
        </p:nvSpPr>
        <p:spPr>
          <a:xfrm>
            <a:off x="612527" y="1241848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612527" y="1313855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99" name="Прямоугольник 198"/>
          <p:cNvSpPr/>
          <p:nvPr/>
        </p:nvSpPr>
        <p:spPr>
          <a:xfrm>
            <a:off x="612527" y="1385863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00" name="Прямоугольник 199"/>
          <p:cNvSpPr/>
          <p:nvPr/>
        </p:nvSpPr>
        <p:spPr>
          <a:xfrm>
            <a:off x="612527" y="1457872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612527" y="1529879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02" name="Прямоугольник 201"/>
          <p:cNvSpPr/>
          <p:nvPr/>
        </p:nvSpPr>
        <p:spPr>
          <a:xfrm>
            <a:off x="612527" y="1601887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612527" y="1673895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04" name="Прямоугольник 203"/>
          <p:cNvSpPr/>
          <p:nvPr/>
        </p:nvSpPr>
        <p:spPr>
          <a:xfrm>
            <a:off x="612527" y="1745902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612527" y="1817910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612527" y="1889919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07" name="Прямоугольник 206"/>
          <p:cNvSpPr/>
          <p:nvPr/>
        </p:nvSpPr>
        <p:spPr>
          <a:xfrm>
            <a:off x="612527" y="1961926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08" name="Прямоугольник 207"/>
          <p:cNvSpPr/>
          <p:nvPr/>
        </p:nvSpPr>
        <p:spPr>
          <a:xfrm>
            <a:off x="612527" y="2033934"/>
            <a:ext cx="216024" cy="7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612527" y="2105943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612527" y="2177950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11" name="Прямоугольник 210"/>
          <p:cNvSpPr/>
          <p:nvPr/>
        </p:nvSpPr>
        <p:spPr>
          <a:xfrm>
            <a:off x="612527" y="2249958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12" name="Прямоугольник 211"/>
          <p:cNvSpPr/>
          <p:nvPr/>
        </p:nvSpPr>
        <p:spPr>
          <a:xfrm>
            <a:off x="612527" y="2321967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13" name="Прямоугольник 212"/>
          <p:cNvSpPr/>
          <p:nvPr/>
        </p:nvSpPr>
        <p:spPr>
          <a:xfrm>
            <a:off x="612527" y="2393974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14" name="Прямоугольник 213"/>
          <p:cNvSpPr/>
          <p:nvPr/>
        </p:nvSpPr>
        <p:spPr>
          <a:xfrm>
            <a:off x="612527" y="2465982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15" name="Прямоугольник 214"/>
          <p:cNvSpPr/>
          <p:nvPr/>
        </p:nvSpPr>
        <p:spPr>
          <a:xfrm>
            <a:off x="612527" y="2537990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16" name="Прямоугольник 215"/>
          <p:cNvSpPr/>
          <p:nvPr/>
        </p:nvSpPr>
        <p:spPr>
          <a:xfrm>
            <a:off x="612527" y="2609998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17" name="Прямоугольник 216"/>
          <p:cNvSpPr/>
          <p:nvPr/>
        </p:nvSpPr>
        <p:spPr>
          <a:xfrm>
            <a:off x="612527" y="2682007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47" name="TextBox 246"/>
          <p:cNvSpPr txBox="1"/>
          <p:nvPr/>
        </p:nvSpPr>
        <p:spPr>
          <a:xfrm>
            <a:off x="252487" y="80979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</a:p>
        </p:txBody>
      </p:sp>
      <p:sp>
        <p:nvSpPr>
          <p:cNvPr id="248" name="Прямоугольник 247"/>
          <p:cNvSpPr/>
          <p:nvPr/>
        </p:nvSpPr>
        <p:spPr>
          <a:xfrm>
            <a:off x="6013127" y="809801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49" name="Прямоугольник 248"/>
          <p:cNvSpPr/>
          <p:nvPr/>
        </p:nvSpPr>
        <p:spPr>
          <a:xfrm>
            <a:off x="6013127" y="881808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6013127" y="953816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51" name="Прямоугольник 250"/>
          <p:cNvSpPr/>
          <p:nvPr/>
        </p:nvSpPr>
        <p:spPr>
          <a:xfrm>
            <a:off x="6013127" y="1025825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52" name="Прямоугольник 251"/>
          <p:cNvSpPr/>
          <p:nvPr/>
        </p:nvSpPr>
        <p:spPr>
          <a:xfrm>
            <a:off x="6013127" y="1097832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53" name="Прямоугольник 252"/>
          <p:cNvSpPr/>
          <p:nvPr/>
        </p:nvSpPr>
        <p:spPr>
          <a:xfrm>
            <a:off x="6013127" y="1169840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54" name="Прямоугольник 253"/>
          <p:cNvSpPr/>
          <p:nvPr/>
        </p:nvSpPr>
        <p:spPr>
          <a:xfrm>
            <a:off x="6013127" y="1241849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55" name="Прямоугольник 254"/>
          <p:cNvSpPr/>
          <p:nvPr/>
        </p:nvSpPr>
        <p:spPr>
          <a:xfrm>
            <a:off x="6013127" y="1313856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56" name="Прямоугольник 255"/>
          <p:cNvSpPr/>
          <p:nvPr/>
        </p:nvSpPr>
        <p:spPr>
          <a:xfrm>
            <a:off x="6013127" y="1385864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57" name="Прямоугольник 256"/>
          <p:cNvSpPr/>
          <p:nvPr/>
        </p:nvSpPr>
        <p:spPr>
          <a:xfrm>
            <a:off x="6013127" y="1457873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58" name="Прямоугольник 257"/>
          <p:cNvSpPr/>
          <p:nvPr/>
        </p:nvSpPr>
        <p:spPr>
          <a:xfrm>
            <a:off x="6013127" y="1529880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59" name="Прямоугольник 258"/>
          <p:cNvSpPr/>
          <p:nvPr/>
        </p:nvSpPr>
        <p:spPr>
          <a:xfrm>
            <a:off x="6013127" y="1601888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60" name="Прямоугольник 259"/>
          <p:cNvSpPr/>
          <p:nvPr/>
        </p:nvSpPr>
        <p:spPr>
          <a:xfrm>
            <a:off x="6013127" y="1673896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6013127" y="1745903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6013127" y="1817911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6013127" y="1889920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6013127" y="1961927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65" name="Прямоугольник 264"/>
          <p:cNvSpPr/>
          <p:nvPr/>
        </p:nvSpPr>
        <p:spPr>
          <a:xfrm>
            <a:off x="6013127" y="2033935"/>
            <a:ext cx="216024" cy="7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66" name="Прямоугольник 265"/>
          <p:cNvSpPr/>
          <p:nvPr/>
        </p:nvSpPr>
        <p:spPr>
          <a:xfrm>
            <a:off x="6013127" y="2105944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67" name="Прямоугольник 266"/>
          <p:cNvSpPr/>
          <p:nvPr/>
        </p:nvSpPr>
        <p:spPr>
          <a:xfrm>
            <a:off x="6013127" y="2177951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6013127" y="2249959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69" name="Прямоугольник 268"/>
          <p:cNvSpPr/>
          <p:nvPr/>
        </p:nvSpPr>
        <p:spPr>
          <a:xfrm>
            <a:off x="6013127" y="2321968"/>
            <a:ext cx="210973" cy="7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6013127" y="2393975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71" name="Прямоугольник 270"/>
          <p:cNvSpPr/>
          <p:nvPr/>
        </p:nvSpPr>
        <p:spPr>
          <a:xfrm>
            <a:off x="6013127" y="2465983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6013127" y="2537991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73" name="Прямоугольник 272"/>
          <p:cNvSpPr/>
          <p:nvPr/>
        </p:nvSpPr>
        <p:spPr>
          <a:xfrm>
            <a:off x="6013127" y="2609999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6013127" y="2682008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75" name="Прямоугольник 274"/>
          <p:cNvSpPr/>
          <p:nvPr/>
        </p:nvSpPr>
        <p:spPr>
          <a:xfrm>
            <a:off x="612527" y="809799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78" name="Прямоугольник 277"/>
          <p:cNvSpPr/>
          <p:nvPr/>
        </p:nvSpPr>
        <p:spPr>
          <a:xfrm>
            <a:off x="612527" y="2754015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87" name="Прямоугольник 286"/>
          <p:cNvSpPr/>
          <p:nvPr/>
        </p:nvSpPr>
        <p:spPr>
          <a:xfrm>
            <a:off x="612527" y="305743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88" name="Прямоугольник 287"/>
          <p:cNvSpPr/>
          <p:nvPr/>
        </p:nvSpPr>
        <p:spPr>
          <a:xfrm>
            <a:off x="612527" y="377751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89" name="Прямоугольник 288"/>
          <p:cNvSpPr/>
          <p:nvPr/>
        </p:nvSpPr>
        <p:spPr>
          <a:xfrm>
            <a:off x="612527" y="449760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90" name="Прямоугольник 289"/>
          <p:cNvSpPr/>
          <p:nvPr/>
        </p:nvSpPr>
        <p:spPr>
          <a:xfrm>
            <a:off x="612527" y="521767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612527" y="593775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612527" y="665784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612527" y="737791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94" name="Прямоугольник 293"/>
          <p:cNvSpPr/>
          <p:nvPr/>
        </p:nvSpPr>
        <p:spPr>
          <a:xfrm>
            <a:off x="612527" y="233735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95" name="Прямоугольник 294"/>
          <p:cNvSpPr/>
          <p:nvPr/>
        </p:nvSpPr>
        <p:spPr>
          <a:xfrm>
            <a:off x="5509071" y="881808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96" name="Прямоугольник 295"/>
          <p:cNvSpPr/>
          <p:nvPr/>
        </p:nvSpPr>
        <p:spPr>
          <a:xfrm>
            <a:off x="5509071" y="953816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97" name="Прямоугольник 296"/>
          <p:cNvSpPr/>
          <p:nvPr/>
        </p:nvSpPr>
        <p:spPr>
          <a:xfrm>
            <a:off x="5509071" y="1025825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5509071" y="1097832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5509071" y="1169840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5509071" y="1241849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509071" y="1313856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5509071" y="1385864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03" name="Прямоугольник 302"/>
          <p:cNvSpPr/>
          <p:nvPr/>
        </p:nvSpPr>
        <p:spPr>
          <a:xfrm>
            <a:off x="5509071" y="1457873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5509071" y="1529880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05" name="Прямоугольник 304"/>
          <p:cNvSpPr/>
          <p:nvPr/>
        </p:nvSpPr>
        <p:spPr>
          <a:xfrm>
            <a:off x="5509071" y="1601888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06" name="Прямоугольник 305"/>
          <p:cNvSpPr/>
          <p:nvPr/>
        </p:nvSpPr>
        <p:spPr>
          <a:xfrm>
            <a:off x="5509071" y="1673896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07" name="Прямоугольник 306"/>
          <p:cNvSpPr/>
          <p:nvPr/>
        </p:nvSpPr>
        <p:spPr>
          <a:xfrm>
            <a:off x="5509071" y="1745903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5509071" y="1817911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5509071" y="188992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10" name="Прямоугольник 309"/>
          <p:cNvSpPr/>
          <p:nvPr/>
        </p:nvSpPr>
        <p:spPr>
          <a:xfrm>
            <a:off x="5509071" y="1961927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11" name="Прямоугольник 310"/>
          <p:cNvSpPr/>
          <p:nvPr/>
        </p:nvSpPr>
        <p:spPr>
          <a:xfrm>
            <a:off x="5509071" y="2033935"/>
            <a:ext cx="216024" cy="7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12" name="Прямоугольник 311"/>
          <p:cNvSpPr/>
          <p:nvPr/>
        </p:nvSpPr>
        <p:spPr>
          <a:xfrm>
            <a:off x="5509071" y="2105944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13" name="Прямоугольник 312"/>
          <p:cNvSpPr/>
          <p:nvPr/>
        </p:nvSpPr>
        <p:spPr>
          <a:xfrm>
            <a:off x="5509071" y="2177951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14" name="Прямоугольник 313"/>
          <p:cNvSpPr/>
          <p:nvPr/>
        </p:nvSpPr>
        <p:spPr>
          <a:xfrm>
            <a:off x="5509071" y="2249959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15" name="Прямоугольник 314"/>
          <p:cNvSpPr/>
          <p:nvPr/>
        </p:nvSpPr>
        <p:spPr>
          <a:xfrm>
            <a:off x="5509071" y="2321968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16" name="Прямоугольник 315"/>
          <p:cNvSpPr/>
          <p:nvPr/>
        </p:nvSpPr>
        <p:spPr>
          <a:xfrm>
            <a:off x="5509071" y="2393975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5509071" y="2465983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18" name="Прямоугольник 317"/>
          <p:cNvSpPr/>
          <p:nvPr/>
        </p:nvSpPr>
        <p:spPr>
          <a:xfrm>
            <a:off x="5509071" y="2537991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19" name="Прямоугольник 318"/>
          <p:cNvSpPr/>
          <p:nvPr/>
        </p:nvSpPr>
        <p:spPr>
          <a:xfrm>
            <a:off x="5509071" y="2609999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20" name="Прямоугольник 319"/>
          <p:cNvSpPr/>
          <p:nvPr/>
        </p:nvSpPr>
        <p:spPr>
          <a:xfrm>
            <a:off x="5509071" y="2682008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21" name="Прямоугольник 320"/>
          <p:cNvSpPr/>
          <p:nvPr/>
        </p:nvSpPr>
        <p:spPr>
          <a:xfrm>
            <a:off x="5509071" y="809800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22" name="Прямоугольник 321"/>
          <p:cNvSpPr/>
          <p:nvPr/>
        </p:nvSpPr>
        <p:spPr>
          <a:xfrm>
            <a:off x="5509071" y="2754016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23" name="Прямоугольник 322"/>
          <p:cNvSpPr/>
          <p:nvPr/>
        </p:nvSpPr>
        <p:spPr>
          <a:xfrm>
            <a:off x="5509071" y="305744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24" name="Прямоугольник 323"/>
          <p:cNvSpPr/>
          <p:nvPr/>
        </p:nvSpPr>
        <p:spPr>
          <a:xfrm>
            <a:off x="5509071" y="377752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25" name="Прямоугольник 324"/>
          <p:cNvSpPr/>
          <p:nvPr/>
        </p:nvSpPr>
        <p:spPr>
          <a:xfrm>
            <a:off x="5509071" y="449761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26" name="Прямоугольник 325"/>
          <p:cNvSpPr/>
          <p:nvPr/>
        </p:nvSpPr>
        <p:spPr>
          <a:xfrm>
            <a:off x="5509071" y="521768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27" name="Прямоугольник 326"/>
          <p:cNvSpPr/>
          <p:nvPr/>
        </p:nvSpPr>
        <p:spPr>
          <a:xfrm>
            <a:off x="5509071" y="593776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28" name="Прямоугольник 327"/>
          <p:cNvSpPr/>
          <p:nvPr/>
        </p:nvSpPr>
        <p:spPr>
          <a:xfrm>
            <a:off x="5509071" y="665785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5509071" y="737792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5509071" y="233736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12527" y="521767"/>
            <a:ext cx="4688359" cy="2645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700759" y="1025823"/>
            <a:ext cx="24482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Новая игра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700759" y="1673895"/>
            <a:ext cx="24482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Загрузить игру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700759" y="2321967"/>
            <a:ext cx="24482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 из игры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612527" y="449759"/>
            <a:ext cx="2016224" cy="2134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Forty </a:t>
            </a:r>
          </a:p>
          <a:p>
            <a:r>
              <a:rPr lang="en-US" sz="3200" dirty="0" smtClean="0"/>
              <a:t>Degrees </a:t>
            </a:r>
          </a:p>
          <a:p>
            <a:r>
              <a:rPr lang="en-US" sz="3200" dirty="0" smtClean="0"/>
              <a:t>Of </a:t>
            </a:r>
          </a:p>
          <a:p>
            <a:r>
              <a:rPr lang="en-US" sz="3200" dirty="0" smtClean="0"/>
              <a:t>Hell</a:t>
            </a:r>
            <a:endParaRPr lang="ru-RU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1" y="0"/>
            <a:ext cx="6697663" cy="377983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Пункт№1:</a:t>
            </a:r>
          </a:p>
          <a:p>
            <a:r>
              <a:rPr lang="ru-RU" dirty="0" smtClean="0"/>
              <a:t>Локация сбоку будет показываться ТАМ ГДЕ и сверху то есть например если </a:t>
            </a:r>
            <a:r>
              <a:rPr lang="ru-RU" dirty="0" err="1" smtClean="0"/>
              <a:t>гг</a:t>
            </a:r>
            <a:r>
              <a:rPr lang="ru-RU" dirty="0" smtClean="0"/>
              <a:t> заходит в спец локацию то вид изменятся на боковой ТАМ ЖЕ ГДЕ был вид сверху.   </a:t>
            </a:r>
            <a:r>
              <a:rPr lang="en-US" dirty="0" smtClean="0"/>
              <a:t>P.S.</a:t>
            </a:r>
            <a:r>
              <a:rPr lang="ru-RU" dirty="0" smtClean="0"/>
              <a:t>: там где красное</a:t>
            </a:r>
          </a:p>
          <a:p>
            <a:r>
              <a:rPr lang="ru-RU" dirty="0" smtClean="0"/>
              <a:t>На месте </a:t>
            </a:r>
            <a:r>
              <a:rPr lang="ru-RU" dirty="0" err="1" smtClean="0"/>
              <a:t>фиолет</a:t>
            </a:r>
            <a:r>
              <a:rPr lang="ru-RU" dirty="0" smtClean="0"/>
              <a:t>. Будут показываться достижения или </a:t>
            </a:r>
            <a:r>
              <a:rPr lang="ru-RU" dirty="0" err="1" smtClean="0"/>
              <a:t>комбо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138</Words>
  <Application>Microsoft Office PowerPoint</Application>
  <PresentationFormat>Произвольный</PresentationFormat>
  <Paragraphs>25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Слайд 1</vt:lpstr>
      <vt:lpstr>Слайд 2</vt:lpstr>
      <vt:lpstr>Слайд 3</vt:lpstr>
      <vt:lpstr>Слайд 4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acer</dc:creator>
  <cp:lastModifiedBy>acer</cp:lastModifiedBy>
  <cp:revision>83</cp:revision>
  <dcterms:created xsi:type="dcterms:W3CDTF">2023-12-15T21:27:44Z</dcterms:created>
  <dcterms:modified xsi:type="dcterms:W3CDTF">2024-02-10T12:15:42Z</dcterms:modified>
</cp:coreProperties>
</file>