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697663" cy="3779838"/>
  <p:notesSz cx="6858000" cy="9144000"/>
  <p:defaultTextStyle>
    <a:defPPr>
      <a:defRPr lang="ru-RU"/>
    </a:defPPr>
    <a:lvl1pPr marL="0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329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8658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7987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7315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6644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5973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5302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4631" algn="l" defTabSz="59865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73" d="100"/>
          <a:sy n="173" d="100"/>
        </p:scale>
        <p:origin x="-96" y="-324"/>
      </p:cViewPr>
      <p:guideLst>
        <p:guide orient="horz" pos="1191"/>
        <p:guide pos="21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2325" y="1174201"/>
            <a:ext cx="5693014" cy="81021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4650" y="2141908"/>
            <a:ext cx="4688364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3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8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7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7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6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5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5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55806" y="151370"/>
            <a:ext cx="1506974" cy="3225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4883" y="151370"/>
            <a:ext cx="4409295" cy="3225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9069" y="2428897"/>
            <a:ext cx="5693014" cy="750718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29069" y="1602057"/>
            <a:ext cx="5693014" cy="826839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993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865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9798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731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66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597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530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4631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34883" y="881963"/>
            <a:ext cx="2958134" cy="24945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04646" y="881963"/>
            <a:ext cx="2958134" cy="249451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83" y="846089"/>
            <a:ext cx="2959298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329" indent="0">
              <a:buNone/>
              <a:defRPr sz="1300" b="1"/>
            </a:lvl2pPr>
            <a:lvl3pPr marL="598658" indent="0">
              <a:buNone/>
              <a:defRPr sz="1200" b="1"/>
            </a:lvl3pPr>
            <a:lvl4pPr marL="897987" indent="0">
              <a:buNone/>
              <a:defRPr sz="1000" b="1"/>
            </a:lvl4pPr>
            <a:lvl5pPr marL="1197315" indent="0">
              <a:buNone/>
              <a:defRPr sz="1000" b="1"/>
            </a:lvl5pPr>
            <a:lvl6pPr marL="1496644" indent="0">
              <a:buNone/>
              <a:defRPr sz="1000" b="1"/>
            </a:lvl6pPr>
            <a:lvl7pPr marL="1795973" indent="0">
              <a:buNone/>
              <a:defRPr sz="1000" b="1"/>
            </a:lvl7pPr>
            <a:lvl8pPr marL="2095302" indent="0">
              <a:buNone/>
              <a:defRPr sz="1000" b="1"/>
            </a:lvl8pPr>
            <a:lvl9pPr marL="2394631" indent="0">
              <a:buNone/>
              <a:defRPr sz="1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34883" y="1198699"/>
            <a:ext cx="2959298" cy="217778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02322" y="846089"/>
            <a:ext cx="2960460" cy="352610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299329" indent="0">
              <a:buNone/>
              <a:defRPr sz="1300" b="1"/>
            </a:lvl2pPr>
            <a:lvl3pPr marL="598658" indent="0">
              <a:buNone/>
              <a:defRPr sz="1200" b="1"/>
            </a:lvl3pPr>
            <a:lvl4pPr marL="897987" indent="0">
              <a:buNone/>
              <a:defRPr sz="1000" b="1"/>
            </a:lvl4pPr>
            <a:lvl5pPr marL="1197315" indent="0">
              <a:buNone/>
              <a:defRPr sz="1000" b="1"/>
            </a:lvl5pPr>
            <a:lvl6pPr marL="1496644" indent="0">
              <a:buNone/>
              <a:defRPr sz="1000" b="1"/>
            </a:lvl6pPr>
            <a:lvl7pPr marL="1795973" indent="0">
              <a:buNone/>
              <a:defRPr sz="1000" b="1"/>
            </a:lvl7pPr>
            <a:lvl8pPr marL="2095302" indent="0">
              <a:buNone/>
              <a:defRPr sz="1000" b="1"/>
            </a:lvl8pPr>
            <a:lvl9pPr marL="2394631" indent="0">
              <a:buNone/>
              <a:defRPr sz="1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02322" y="1198699"/>
            <a:ext cx="2960460" cy="2177782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85" y="150493"/>
            <a:ext cx="2203485" cy="640473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18600" y="150495"/>
            <a:ext cx="3744180" cy="322598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34885" y="790968"/>
            <a:ext cx="2203485" cy="2585514"/>
          </a:xfrm>
        </p:spPr>
        <p:txBody>
          <a:bodyPr/>
          <a:lstStyle>
            <a:lvl1pPr marL="0" indent="0">
              <a:buNone/>
              <a:defRPr sz="900"/>
            </a:lvl1pPr>
            <a:lvl2pPr marL="299329" indent="0">
              <a:buNone/>
              <a:defRPr sz="800"/>
            </a:lvl2pPr>
            <a:lvl3pPr marL="598658" indent="0">
              <a:buNone/>
              <a:defRPr sz="700"/>
            </a:lvl3pPr>
            <a:lvl4pPr marL="897987" indent="0">
              <a:buNone/>
              <a:defRPr sz="600"/>
            </a:lvl4pPr>
            <a:lvl5pPr marL="1197315" indent="0">
              <a:buNone/>
              <a:defRPr sz="600"/>
            </a:lvl5pPr>
            <a:lvl6pPr marL="1496644" indent="0">
              <a:buNone/>
              <a:defRPr sz="600"/>
            </a:lvl6pPr>
            <a:lvl7pPr marL="1795973" indent="0">
              <a:buNone/>
              <a:defRPr sz="600"/>
            </a:lvl7pPr>
            <a:lvl8pPr marL="2095302" indent="0">
              <a:buNone/>
              <a:defRPr sz="600"/>
            </a:lvl8pPr>
            <a:lvl9pPr marL="2394631" indent="0">
              <a:buNone/>
              <a:defRPr sz="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789" y="2645887"/>
            <a:ext cx="4018598" cy="312362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12789" y="337735"/>
            <a:ext cx="4018598" cy="2267903"/>
          </a:xfrm>
        </p:spPr>
        <p:txBody>
          <a:bodyPr/>
          <a:lstStyle>
            <a:lvl1pPr marL="0" indent="0">
              <a:buNone/>
              <a:defRPr sz="2100"/>
            </a:lvl1pPr>
            <a:lvl2pPr marL="299329" indent="0">
              <a:buNone/>
              <a:defRPr sz="1800"/>
            </a:lvl2pPr>
            <a:lvl3pPr marL="598658" indent="0">
              <a:buNone/>
              <a:defRPr sz="1600"/>
            </a:lvl3pPr>
            <a:lvl4pPr marL="897987" indent="0">
              <a:buNone/>
              <a:defRPr sz="1300"/>
            </a:lvl4pPr>
            <a:lvl5pPr marL="1197315" indent="0">
              <a:buNone/>
              <a:defRPr sz="1300"/>
            </a:lvl5pPr>
            <a:lvl6pPr marL="1496644" indent="0">
              <a:buNone/>
              <a:defRPr sz="1300"/>
            </a:lvl6pPr>
            <a:lvl7pPr marL="1795973" indent="0">
              <a:buNone/>
              <a:defRPr sz="1300"/>
            </a:lvl7pPr>
            <a:lvl8pPr marL="2095302" indent="0">
              <a:buNone/>
              <a:defRPr sz="1300"/>
            </a:lvl8pPr>
            <a:lvl9pPr marL="2394631" indent="0">
              <a:buNone/>
              <a:defRPr sz="1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12789" y="2958249"/>
            <a:ext cx="4018598" cy="443606"/>
          </a:xfrm>
        </p:spPr>
        <p:txBody>
          <a:bodyPr/>
          <a:lstStyle>
            <a:lvl1pPr marL="0" indent="0">
              <a:buNone/>
              <a:defRPr sz="900"/>
            </a:lvl1pPr>
            <a:lvl2pPr marL="299329" indent="0">
              <a:buNone/>
              <a:defRPr sz="800"/>
            </a:lvl2pPr>
            <a:lvl3pPr marL="598658" indent="0">
              <a:buNone/>
              <a:defRPr sz="700"/>
            </a:lvl3pPr>
            <a:lvl4pPr marL="897987" indent="0">
              <a:buNone/>
              <a:defRPr sz="600"/>
            </a:lvl4pPr>
            <a:lvl5pPr marL="1197315" indent="0">
              <a:buNone/>
              <a:defRPr sz="600"/>
            </a:lvl5pPr>
            <a:lvl6pPr marL="1496644" indent="0">
              <a:buNone/>
              <a:defRPr sz="600"/>
            </a:lvl6pPr>
            <a:lvl7pPr marL="1795973" indent="0">
              <a:buNone/>
              <a:defRPr sz="600"/>
            </a:lvl7pPr>
            <a:lvl8pPr marL="2095302" indent="0">
              <a:buNone/>
              <a:defRPr sz="600"/>
            </a:lvl8pPr>
            <a:lvl9pPr marL="2394631" indent="0">
              <a:buNone/>
              <a:defRPr sz="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883" y="151369"/>
            <a:ext cx="6027897" cy="629973"/>
          </a:xfrm>
          <a:prstGeom prst="rect">
            <a:avLst/>
          </a:prstGeom>
        </p:spPr>
        <p:txBody>
          <a:bodyPr vert="horz" lIns="59866" tIns="29933" rIns="59866" bIns="29933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4883" y="881963"/>
            <a:ext cx="6027897" cy="2494518"/>
          </a:xfrm>
          <a:prstGeom prst="rect">
            <a:avLst/>
          </a:prstGeom>
        </p:spPr>
        <p:txBody>
          <a:bodyPr vert="horz" lIns="59866" tIns="29933" rIns="59866" bIns="29933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4883" y="3503351"/>
            <a:ext cx="1562788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630E6-080C-48C4-8F9A-1A9E1A83D52B}" type="datetimeFigureOut">
              <a:rPr lang="ru-RU" smtClean="0"/>
              <a:pPr/>
              <a:t>17.12.2023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88368" y="3503351"/>
            <a:ext cx="2120927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799992" y="3503351"/>
            <a:ext cx="1562788" cy="201241"/>
          </a:xfrm>
          <a:prstGeom prst="rect">
            <a:avLst/>
          </a:prstGeom>
        </p:spPr>
        <p:txBody>
          <a:bodyPr vert="horz" lIns="59866" tIns="29933" rIns="59866" bIns="2993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5872-DC4F-42B8-BE7B-2D1D081F902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658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497" indent="-224497" algn="l" defTabSz="59865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6409" indent="-187081" algn="l" defTabSz="598658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8322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47651" indent="-149664" algn="l" defTabSz="598658" rtl="0" eaLnBrk="1" latinLnBrk="0" hangingPunct="1">
        <a:spcBef>
          <a:spcPct val="20000"/>
        </a:spcBef>
        <a:buFont typeface="Arial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6980" indent="-149664" algn="l" defTabSz="598658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46309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45637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4966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44295" indent="-149664" algn="l" defTabSz="598658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329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8658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7987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315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6644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5973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5302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4631" algn="l" defTabSz="59865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>
            <a:grpSpLocks noChangeAspect="1"/>
          </p:cNvGrpSpPr>
          <p:nvPr/>
        </p:nvGrpSpPr>
        <p:grpSpPr>
          <a:xfrm>
            <a:off x="828551" y="180136"/>
            <a:ext cx="4688359" cy="2645887"/>
            <a:chOff x="323528" y="548680"/>
            <a:chExt cx="8568952" cy="504056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23528" y="548680"/>
              <a:ext cx="8568952" cy="50405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920469" y="548680"/>
              <a:ext cx="4464496" cy="3312368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Игровое поле где игрок</a:t>
              </a:r>
            </a:p>
            <a:p>
              <a:pPr algn="ctr"/>
              <a:r>
                <a:rPr lang="ru-RU" dirty="0" smtClean="0"/>
                <a:t>ходит по локациям</a:t>
              </a:r>
            </a:p>
            <a:p>
              <a:pPr algn="ctr"/>
              <a:r>
                <a:rPr lang="ru-RU" dirty="0" smtClean="0"/>
                <a:t> и видом сверху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23528" y="548680"/>
              <a:ext cx="2592288" cy="194421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800" dirty="0" smtClean="0"/>
                <a:t>Диалоговое окно где игрок ходит по спец. Локации для того что бы торговать или вести диалог с </a:t>
              </a:r>
              <a:r>
                <a:rPr lang="ru-RU" sz="800" dirty="0" err="1" smtClean="0"/>
                <a:t>сюж</a:t>
              </a:r>
              <a:r>
                <a:rPr lang="ru-RU" sz="800" dirty="0" smtClean="0"/>
                <a:t>. Персом или с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nps</a:t>
              </a:r>
              <a:r>
                <a:rPr lang="ru-RU" sz="800" dirty="0" smtClean="0"/>
                <a:t> с видом сбоку</a:t>
              </a:r>
              <a:endParaRPr lang="ru-RU" sz="8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323528" y="2492896"/>
              <a:ext cx="2592288" cy="309634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Перезарядка оружия и устройств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7380312" y="548680"/>
              <a:ext cx="1512168" cy="15121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 smtClean="0"/>
                <a:t>Миникарта</a:t>
              </a:r>
              <a:r>
                <a:rPr lang="ru-RU" dirty="0" smtClean="0"/>
                <a:t> карты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7380312" y="2060848"/>
              <a:ext cx="792088" cy="259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здоровье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915816" y="3861048"/>
              <a:ext cx="4464496" cy="792088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 ячеек инвентаря с быстрым доступом по клавишам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15816" y="4653136"/>
              <a:ext cx="4464496" cy="93610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mtClean="0"/>
                <a:t>Кнопка инвентарь</a:t>
              </a:r>
              <a:r>
                <a:rPr lang="ru-RU" dirty="0" smtClean="0"/>
                <a:t>, </a:t>
              </a:r>
              <a:r>
                <a:rPr lang="ru-RU" smtClean="0"/>
                <a:t>задачи , 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172400" y="2060848"/>
              <a:ext cx="720080" cy="25922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 smtClean="0"/>
                <a:t>патроны</a:t>
              </a:r>
              <a:endParaRPr lang="ru-RU" sz="10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80312" y="4653136"/>
              <a:ext cx="151216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700" dirty="0" smtClean="0"/>
                <a:t>Кнопки меню, пауза,  кнопка полного или не полного экран</a:t>
              </a:r>
              <a:endParaRPr lang="ru-RU" sz="700" dirty="0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817150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91840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76653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24122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715911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19060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66529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13998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614672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5089363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564053" y="3199615"/>
            <a:ext cx="474690" cy="23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817150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344583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872017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399451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926884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3454318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981752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4509185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5036619" y="3437741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5564053" y="3437741"/>
            <a:ext cx="47469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1344583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2399451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3454318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4509185" y="3556804"/>
            <a:ext cx="527434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5564053" y="3556804"/>
            <a:ext cx="47469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81714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97537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113360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29183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1450069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60830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76653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92476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208299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224122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239945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55768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271591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287414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303237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3190600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334883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350706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366529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382352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2" name="Прямоугольник 151"/>
          <p:cNvSpPr/>
          <p:nvPr/>
        </p:nvSpPr>
        <p:spPr>
          <a:xfrm>
            <a:off x="398175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413998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429821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445644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6" name="Прямоугольник 155"/>
          <p:cNvSpPr/>
          <p:nvPr/>
        </p:nvSpPr>
        <p:spPr>
          <a:xfrm>
            <a:off x="461467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7" name="Прямоугольник 156"/>
          <p:cNvSpPr/>
          <p:nvPr/>
        </p:nvSpPr>
        <p:spPr>
          <a:xfrm>
            <a:off x="477290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4931131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59" name="Прямоугольник 158"/>
          <p:cNvSpPr/>
          <p:nvPr/>
        </p:nvSpPr>
        <p:spPr>
          <a:xfrm>
            <a:off x="508936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524759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5405822" y="2898031"/>
            <a:ext cx="158230" cy="158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296088" y="3040864"/>
            <a:ext cx="277996" cy="245117"/>
          </a:xfrm>
          <a:prstGeom prst="rect">
            <a:avLst/>
          </a:prstGeom>
          <a:noFill/>
        </p:spPr>
        <p:txBody>
          <a:bodyPr wrap="none" lIns="59866" tIns="29933" rIns="59866" bIns="29933" rtlCol="0">
            <a:spAutoFit/>
          </a:bodyPr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612527" y="88180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612527" y="95381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12527" y="102582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12527" y="109783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612527" y="116983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612527" y="124184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612527" y="131385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199" name="Прямоугольник 198"/>
          <p:cNvSpPr/>
          <p:nvPr/>
        </p:nvSpPr>
        <p:spPr>
          <a:xfrm>
            <a:off x="612527" y="138586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0" name="Прямоугольник 199"/>
          <p:cNvSpPr/>
          <p:nvPr/>
        </p:nvSpPr>
        <p:spPr>
          <a:xfrm>
            <a:off x="612527" y="145787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612527" y="152987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2" name="Прямоугольник 201"/>
          <p:cNvSpPr/>
          <p:nvPr/>
        </p:nvSpPr>
        <p:spPr>
          <a:xfrm>
            <a:off x="612527" y="160188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612527" y="167389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4" name="Прямоугольник 203"/>
          <p:cNvSpPr/>
          <p:nvPr/>
        </p:nvSpPr>
        <p:spPr>
          <a:xfrm>
            <a:off x="612527" y="174590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612527" y="181791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612527" y="1889919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7" name="Прямоугольник 206"/>
          <p:cNvSpPr/>
          <p:nvPr/>
        </p:nvSpPr>
        <p:spPr>
          <a:xfrm>
            <a:off x="612527" y="196192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8" name="Прямоугольник 207"/>
          <p:cNvSpPr/>
          <p:nvPr/>
        </p:nvSpPr>
        <p:spPr>
          <a:xfrm>
            <a:off x="612527" y="2033934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612527" y="210594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12527" y="217795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1" name="Прямоугольник 210"/>
          <p:cNvSpPr/>
          <p:nvPr/>
        </p:nvSpPr>
        <p:spPr>
          <a:xfrm>
            <a:off x="612527" y="224995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2" name="Прямоугольник 211"/>
          <p:cNvSpPr/>
          <p:nvPr/>
        </p:nvSpPr>
        <p:spPr>
          <a:xfrm>
            <a:off x="612527" y="232196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612527" y="239397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12527" y="246598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5" name="Прямоугольник 214"/>
          <p:cNvSpPr/>
          <p:nvPr/>
        </p:nvSpPr>
        <p:spPr>
          <a:xfrm>
            <a:off x="612527" y="253799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612527" y="260999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17" name="Прямоугольник 216"/>
          <p:cNvSpPr/>
          <p:nvPr/>
        </p:nvSpPr>
        <p:spPr>
          <a:xfrm>
            <a:off x="612527" y="268200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7" name="TextBox 246"/>
          <p:cNvSpPr txBox="1"/>
          <p:nvPr/>
        </p:nvSpPr>
        <p:spPr>
          <a:xfrm>
            <a:off x="252487" y="8097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37</a:t>
            </a:r>
          </a:p>
        </p:txBody>
      </p:sp>
      <p:sp>
        <p:nvSpPr>
          <p:cNvPr id="248" name="Прямоугольник 247"/>
          <p:cNvSpPr/>
          <p:nvPr/>
        </p:nvSpPr>
        <p:spPr>
          <a:xfrm>
            <a:off x="6013127" y="80980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6013127" y="8818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6013127" y="9538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1" name="Прямоугольник 250"/>
          <p:cNvSpPr/>
          <p:nvPr/>
        </p:nvSpPr>
        <p:spPr>
          <a:xfrm>
            <a:off x="6013127" y="102582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6013127" y="109783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6013127" y="116984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4" name="Прямоугольник 253"/>
          <p:cNvSpPr/>
          <p:nvPr/>
        </p:nvSpPr>
        <p:spPr>
          <a:xfrm>
            <a:off x="6013127" y="124184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6013127" y="131385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013127" y="138586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7" name="Прямоугольник 256"/>
          <p:cNvSpPr/>
          <p:nvPr/>
        </p:nvSpPr>
        <p:spPr>
          <a:xfrm>
            <a:off x="6013127" y="145787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6013127" y="152988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6013127" y="160188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0" name="Прямоугольник 259"/>
          <p:cNvSpPr/>
          <p:nvPr/>
        </p:nvSpPr>
        <p:spPr>
          <a:xfrm>
            <a:off x="6013127" y="167389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6013127" y="174590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6013127" y="181791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6013127" y="188992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6013127" y="196192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6013127" y="2033935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6013127" y="21059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6013127" y="21779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6013127" y="224995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6013127" y="2321968"/>
            <a:ext cx="210973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6013127" y="23939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6013127" y="246598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6013127" y="25379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6013127" y="26099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6013127" y="26820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612527" y="8097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78" name="Прямоугольник 277"/>
          <p:cNvSpPr/>
          <p:nvPr/>
        </p:nvSpPr>
        <p:spPr>
          <a:xfrm>
            <a:off x="612527" y="275401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7" name="Прямоугольник 286"/>
          <p:cNvSpPr/>
          <p:nvPr/>
        </p:nvSpPr>
        <p:spPr>
          <a:xfrm>
            <a:off x="612527" y="30574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8" name="Прямоугольник 287"/>
          <p:cNvSpPr/>
          <p:nvPr/>
        </p:nvSpPr>
        <p:spPr>
          <a:xfrm>
            <a:off x="612527" y="3777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612527" y="44976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612527" y="52176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12527" y="5937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12527" y="66578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612527" y="7377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612527" y="23373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5509071" y="8818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5509071" y="9538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5509071" y="102582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5509071" y="109783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5509071" y="116984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5509071" y="124184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509071" y="131385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5509071" y="138586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5509071" y="145787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5509071" y="152988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5" name="Прямоугольник 304"/>
          <p:cNvSpPr/>
          <p:nvPr/>
        </p:nvSpPr>
        <p:spPr>
          <a:xfrm>
            <a:off x="5509071" y="160188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5509071" y="167389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5509071" y="174590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5509071" y="181791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5509071" y="1889920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5509071" y="1961927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5509071" y="2033935"/>
            <a:ext cx="216024" cy="72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5509071" y="21059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5509071" y="217795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4" name="Прямоугольник 313"/>
          <p:cNvSpPr/>
          <p:nvPr/>
        </p:nvSpPr>
        <p:spPr>
          <a:xfrm>
            <a:off x="5509071" y="224995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5" name="Прямоугольник 314"/>
          <p:cNvSpPr/>
          <p:nvPr/>
        </p:nvSpPr>
        <p:spPr>
          <a:xfrm>
            <a:off x="5509071" y="232196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6" name="Прямоугольник 315"/>
          <p:cNvSpPr/>
          <p:nvPr/>
        </p:nvSpPr>
        <p:spPr>
          <a:xfrm>
            <a:off x="5509071" y="239397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5509071" y="2465983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5509071" y="253799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5509071" y="2609999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5509071" y="268200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1" name="Прямоугольник 320"/>
          <p:cNvSpPr/>
          <p:nvPr/>
        </p:nvSpPr>
        <p:spPr>
          <a:xfrm>
            <a:off x="5509071" y="809800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5509071" y="275401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5509071" y="305744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5509071" y="37775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5509071" y="449761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5509071" y="521768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7" name="Прямоугольник 326"/>
          <p:cNvSpPr/>
          <p:nvPr/>
        </p:nvSpPr>
        <p:spPr>
          <a:xfrm>
            <a:off x="5509071" y="59377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5509071" y="665785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5509071" y="737792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5509071" y="233736"/>
            <a:ext cx="210973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9866" tIns="29933" rIns="59866" bIns="29933" rtlCol="0" anchor="ctr"/>
          <a:lstStyle/>
          <a:p>
            <a:pPr algn="ctr"/>
            <a:endParaRPr lang="ru-RU"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72</Words>
  <Application>Microsoft Office PowerPoint</Application>
  <PresentationFormat>Произвольный</PresentationFormat>
  <Paragraphs>13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Слайд 1</vt:lpstr>
      <vt:lpstr>Слайд 2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acer</dc:creator>
  <cp:lastModifiedBy>acer</cp:lastModifiedBy>
  <cp:revision>31</cp:revision>
  <dcterms:created xsi:type="dcterms:W3CDTF">2023-12-15T21:27:44Z</dcterms:created>
  <dcterms:modified xsi:type="dcterms:W3CDTF">2023-12-17T18:07:44Z</dcterms:modified>
</cp:coreProperties>
</file>