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7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2FC3-06C5-4BF5-9BA1-345B48DFB8F0}" type="datetimeFigureOut">
              <a:rPr lang="ru-RU" smtClean="0"/>
              <a:pPr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49E-0A6D-4EC1-A312-F3E479F0D5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2FC3-06C5-4BF5-9BA1-345B48DFB8F0}" type="datetimeFigureOut">
              <a:rPr lang="ru-RU" smtClean="0"/>
              <a:pPr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49E-0A6D-4EC1-A312-F3E479F0D5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2FC3-06C5-4BF5-9BA1-345B48DFB8F0}" type="datetimeFigureOut">
              <a:rPr lang="ru-RU" smtClean="0"/>
              <a:pPr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49E-0A6D-4EC1-A312-F3E479F0D5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2FC3-06C5-4BF5-9BA1-345B48DFB8F0}" type="datetimeFigureOut">
              <a:rPr lang="ru-RU" smtClean="0"/>
              <a:pPr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49E-0A6D-4EC1-A312-F3E479F0D5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2FC3-06C5-4BF5-9BA1-345B48DFB8F0}" type="datetimeFigureOut">
              <a:rPr lang="ru-RU" smtClean="0"/>
              <a:pPr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49E-0A6D-4EC1-A312-F3E479F0D5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2FC3-06C5-4BF5-9BA1-345B48DFB8F0}" type="datetimeFigureOut">
              <a:rPr lang="ru-RU" smtClean="0"/>
              <a:pPr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49E-0A6D-4EC1-A312-F3E479F0D5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2FC3-06C5-4BF5-9BA1-345B48DFB8F0}" type="datetimeFigureOut">
              <a:rPr lang="ru-RU" smtClean="0"/>
              <a:pPr/>
              <a:t>29.04.2024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49E-0A6D-4EC1-A312-F3E479F0D5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2FC3-06C5-4BF5-9BA1-345B48DFB8F0}" type="datetimeFigureOut">
              <a:rPr lang="ru-RU" smtClean="0"/>
              <a:pPr/>
              <a:t>29.04.2024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49E-0A6D-4EC1-A312-F3E479F0D5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2FC3-06C5-4BF5-9BA1-345B48DFB8F0}" type="datetimeFigureOut">
              <a:rPr lang="ru-RU" smtClean="0"/>
              <a:pPr/>
              <a:t>29.04.2024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49E-0A6D-4EC1-A312-F3E479F0D5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2FC3-06C5-4BF5-9BA1-345B48DFB8F0}" type="datetimeFigureOut">
              <a:rPr lang="ru-RU" smtClean="0"/>
              <a:pPr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49E-0A6D-4EC1-A312-F3E479F0D5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2FC3-06C5-4BF5-9BA1-345B48DFB8F0}" type="datetimeFigureOut">
              <a:rPr lang="ru-RU" smtClean="0"/>
              <a:pPr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49E-0A6D-4EC1-A312-F3E479F0D5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62FC3-06C5-4BF5-9BA1-345B48DFB8F0}" type="datetimeFigureOut">
              <a:rPr lang="ru-RU" smtClean="0"/>
              <a:pPr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4949E-0A6D-4EC1-A312-F3E479F0D5C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1052736"/>
            <a:ext cx="748883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59832" y="1052736"/>
            <a:ext cx="5112568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1844824"/>
            <a:ext cx="2376264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04248" y="1844824"/>
            <a:ext cx="1368152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1052736"/>
            <a:ext cx="23762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3033542" y="1052736"/>
            <a:ext cx="457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804248" y="1052736"/>
            <a:ext cx="457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55576" y="11247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Профиль: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2280" y="1196752"/>
            <a:ext cx="78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выход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1916832"/>
            <a:ext cx="262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Главное меню</a:t>
            </a:r>
          </a:p>
          <a:p>
            <a:r>
              <a:rPr lang="ru-RU" dirty="0" smtClean="0"/>
              <a:t>Все уровни</a:t>
            </a:r>
          </a:p>
          <a:p>
            <a:r>
              <a:rPr lang="ru-RU" dirty="0" smtClean="0"/>
              <a:t>Все миф. уровни</a:t>
            </a:r>
          </a:p>
          <a:p>
            <a:r>
              <a:rPr lang="ru-RU" dirty="0" smtClean="0"/>
              <a:t>Все реал. Уровни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131840" y="1916832"/>
            <a:ext cx="259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Создать новую статью</a:t>
            </a:r>
          </a:p>
          <a:p>
            <a:r>
              <a:rPr lang="ru-RU" dirty="0" smtClean="0"/>
              <a:t>Скачать игру</a:t>
            </a:r>
          </a:p>
          <a:p>
            <a:r>
              <a:rPr lang="ru-RU" dirty="0" smtClean="0"/>
              <a:t>Мои статьи</a:t>
            </a:r>
          </a:p>
          <a:p>
            <a:r>
              <a:rPr lang="ru-RU" dirty="0" smtClean="0"/>
              <a:t>Создать новую рекламу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876256" y="1916832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Самореклама + реклама пользователей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23528" y="188640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Главное меню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59832" y="982469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Project T.U.P.</a:t>
            </a:r>
            <a:endParaRPr lang="ru-RU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446536" y="1484784"/>
            <a:ext cx="1421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The Unknown Place</a:t>
            </a:r>
            <a:endParaRPr lang="ru-RU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83568" y="5445224"/>
            <a:ext cx="1882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Made by </a:t>
            </a:r>
            <a:r>
              <a:rPr lang="en-US" sz="1100" dirty="0" err="1" smtClean="0"/>
              <a:t>Kto</a:t>
            </a:r>
            <a:r>
              <a:rPr lang="en-US" sz="1100" dirty="0" smtClean="0"/>
              <a:t> </a:t>
            </a:r>
            <a:r>
              <a:rPr lang="en-US" sz="1100" dirty="0" err="1" smtClean="0"/>
              <a:t>ty</a:t>
            </a:r>
            <a:r>
              <a:rPr lang="en-US" sz="1100" dirty="0" smtClean="0"/>
              <a:t> and </a:t>
            </a:r>
            <a:r>
              <a:rPr lang="en-US" sz="1100" dirty="0" err="1" smtClean="0"/>
              <a:t>Chuvirlou</a:t>
            </a:r>
            <a:endParaRPr lang="ru-RU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1052736"/>
            <a:ext cx="748883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59832" y="1052736"/>
            <a:ext cx="5112568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1844824"/>
            <a:ext cx="2376264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04248" y="1844824"/>
            <a:ext cx="1368152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1052736"/>
            <a:ext cx="23762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3033542" y="1052736"/>
            <a:ext cx="457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804248" y="1052736"/>
            <a:ext cx="457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55576" y="11247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Профиль: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2280" y="1196752"/>
            <a:ext cx="78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выход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1916832"/>
            <a:ext cx="262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Главное меню</a:t>
            </a:r>
          </a:p>
          <a:p>
            <a:r>
              <a:rPr lang="ru-RU" dirty="0" smtClean="0"/>
              <a:t>Все уровни</a:t>
            </a:r>
          </a:p>
          <a:p>
            <a:r>
              <a:rPr lang="ru-RU" dirty="0" smtClean="0"/>
              <a:t>Все миф. уровни</a:t>
            </a:r>
          </a:p>
          <a:p>
            <a:r>
              <a:rPr lang="ru-RU" dirty="0" smtClean="0"/>
              <a:t>Все реал. Уровни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131840" y="1916832"/>
            <a:ext cx="259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Создать новый уровень</a:t>
            </a:r>
          </a:p>
          <a:p>
            <a:r>
              <a:rPr lang="ru-RU" dirty="0" smtClean="0"/>
              <a:t>Создать новую сущность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876256" y="1916832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Самореклама + реклама пользователей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23528" y="188640"/>
            <a:ext cx="235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Создать новую статью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59832" y="982469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Project T.U.P.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446536" y="1484784"/>
            <a:ext cx="1421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The Unknown Place</a:t>
            </a:r>
            <a:endParaRPr lang="ru-RU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83568" y="5445224"/>
            <a:ext cx="1882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Made by </a:t>
            </a:r>
            <a:r>
              <a:rPr lang="en-US" sz="1100" dirty="0" err="1" smtClean="0"/>
              <a:t>Kto</a:t>
            </a:r>
            <a:r>
              <a:rPr lang="en-US" sz="1100" dirty="0" smtClean="0"/>
              <a:t> </a:t>
            </a:r>
            <a:r>
              <a:rPr lang="en-US" sz="1100" dirty="0" err="1" smtClean="0"/>
              <a:t>ty</a:t>
            </a:r>
            <a:r>
              <a:rPr lang="en-US" sz="1100" dirty="0" smtClean="0"/>
              <a:t> and </a:t>
            </a:r>
            <a:r>
              <a:rPr lang="en-US" sz="1100" dirty="0" err="1" smtClean="0"/>
              <a:t>Chuvirlou</a:t>
            </a:r>
            <a:endParaRPr lang="ru-RU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1052736"/>
            <a:ext cx="748883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59832" y="1052736"/>
            <a:ext cx="5112568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1052736"/>
            <a:ext cx="23762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04248" y="1052736"/>
            <a:ext cx="457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55576" y="11247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Профиль: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2280" y="1196752"/>
            <a:ext cx="78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выход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83568" y="1844824"/>
            <a:ext cx="2376264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55576" y="1916832"/>
            <a:ext cx="262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Главное меню</a:t>
            </a:r>
          </a:p>
          <a:p>
            <a:r>
              <a:rPr lang="ru-RU" dirty="0" smtClean="0"/>
              <a:t>Все уровни</a:t>
            </a:r>
          </a:p>
          <a:p>
            <a:r>
              <a:rPr lang="ru-RU" dirty="0" smtClean="0"/>
              <a:t>Все миф. уровни</a:t>
            </a:r>
          </a:p>
          <a:p>
            <a:r>
              <a:rPr lang="ru-RU" dirty="0" smtClean="0"/>
              <a:t>Все реал. Уровни</a:t>
            </a:r>
            <a:endParaRPr lang="en-US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6804248" y="1844824"/>
            <a:ext cx="1368152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876256" y="1916832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Самореклама + реклама пользователей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059832" y="1844824"/>
            <a:ext cx="3744416" cy="11953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 flipH="1">
            <a:off x="3033542" y="1052736"/>
            <a:ext cx="457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131840" y="1916832"/>
            <a:ext cx="3528392" cy="1200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Создать новый уровень:</a:t>
            </a:r>
          </a:p>
          <a:p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Мифическая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Реальная</a:t>
            </a:r>
          </a:p>
          <a:p>
            <a:endParaRPr lang="ru-RU" dirty="0" smtClean="0"/>
          </a:p>
          <a:p>
            <a:r>
              <a:rPr lang="ru-RU" dirty="0" smtClean="0"/>
              <a:t>(/\</a:t>
            </a:r>
          </a:p>
          <a:p>
            <a:r>
              <a:rPr lang="en-US" dirty="0" smtClean="0"/>
              <a:t>  |</a:t>
            </a:r>
          </a:p>
          <a:p>
            <a:r>
              <a:rPr lang="ru-RU" dirty="0" smtClean="0"/>
              <a:t>Пользователь должен будет выбрать)</a:t>
            </a:r>
          </a:p>
          <a:p>
            <a:endParaRPr lang="ru-RU" dirty="0"/>
          </a:p>
          <a:p>
            <a:r>
              <a:rPr lang="ru-RU" dirty="0" smtClean="0"/>
              <a:t>(в зависимости от выбранного)</a:t>
            </a:r>
          </a:p>
          <a:p>
            <a:endParaRPr lang="ru-RU" dirty="0"/>
          </a:p>
          <a:p>
            <a:r>
              <a:rPr lang="ru-RU" dirty="0" smtClean="0"/>
              <a:t>Выбрать файл музыки</a:t>
            </a:r>
          </a:p>
          <a:p>
            <a:r>
              <a:rPr lang="en-US" dirty="0" smtClean="0"/>
              <a:t>|--------------------------|</a:t>
            </a:r>
            <a:endParaRPr lang="ru-RU" dirty="0" smtClean="0"/>
          </a:p>
          <a:p>
            <a:r>
              <a:rPr lang="en-US" dirty="0" smtClean="0"/>
              <a:t>|________________|</a:t>
            </a:r>
            <a:endParaRPr lang="ru-RU" dirty="0" smtClean="0"/>
          </a:p>
          <a:p>
            <a:r>
              <a:rPr lang="ru-RU" dirty="0" smtClean="0"/>
              <a:t>Выбрать файл пола</a:t>
            </a:r>
          </a:p>
          <a:p>
            <a:r>
              <a:rPr lang="en-US" dirty="0" smtClean="0"/>
              <a:t>|--------------------------|</a:t>
            </a:r>
            <a:endParaRPr lang="ru-RU" dirty="0" smtClean="0"/>
          </a:p>
          <a:p>
            <a:r>
              <a:rPr lang="en-US" dirty="0" smtClean="0"/>
              <a:t>|________________|</a:t>
            </a:r>
            <a:endParaRPr lang="ru-RU" dirty="0" smtClean="0"/>
          </a:p>
          <a:p>
            <a:r>
              <a:rPr lang="ru-RU" dirty="0" smtClean="0"/>
              <a:t>Выбрать файл стены</a:t>
            </a:r>
            <a:endParaRPr lang="ru-RU" dirty="0"/>
          </a:p>
          <a:p>
            <a:r>
              <a:rPr lang="en-US" dirty="0" smtClean="0"/>
              <a:t>|--------------------------|</a:t>
            </a:r>
            <a:endParaRPr lang="ru-RU" dirty="0" smtClean="0"/>
          </a:p>
          <a:p>
            <a:r>
              <a:rPr lang="en-US" dirty="0" smtClean="0"/>
              <a:t>|________________|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 текст</a:t>
            </a:r>
          </a:p>
          <a:p>
            <a:r>
              <a:rPr lang="ru-RU" dirty="0" smtClean="0"/>
              <a:t>(сам текст в таком виде:</a:t>
            </a:r>
          </a:p>
          <a:p>
            <a:r>
              <a:rPr lang="ru-RU" dirty="0" smtClean="0"/>
              <a:t>Название</a:t>
            </a:r>
            <a:r>
              <a:rPr lang="en-US" dirty="0" smtClean="0"/>
              <a:t>,</a:t>
            </a:r>
          </a:p>
          <a:p>
            <a:r>
              <a:rPr lang="ru-RU" dirty="0" smtClean="0"/>
              <a:t>Доп. название(например: уровень 42. ответ на всё),</a:t>
            </a:r>
            <a:endParaRPr lang="en-US" dirty="0" smtClean="0"/>
          </a:p>
          <a:p>
            <a:r>
              <a:rPr lang="ru-RU" dirty="0" smtClean="0"/>
              <a:t>Безопасность,</a:t>
            </a:r>
          </a:p>
          <a:p>
            <a:r>
              <a:rPr lang="ru-RU" dirty="0" smtClean="0"/>
              <a:t>Обитаемость,</a:t>
            </a:r>
          </a:p>
          <a:p>
            <a:r>
              <a:rPr lang="ru-RU" dirty="0" smtClean="0"/>
              <a:t>Кол-во сущностей,</a:t>
            </a:r>
          </a:p>
          <a:p>
            <a:r>
              <a:rPr lang="ru-RU" dirty="0" smtClean="0"/>
              <a:t>Тип(миф. Или реал.),</a:t>
            </a:r>
          </a:p>
          <a:p>
            <a:r>
              <a:rPr lang="ru-RU" dirty="0" smtClean="0"/>
              <a:t>Подтип(лабиринт, </a:t>
            </a:r>
            <a:r>
              <a:rPr lang="ru-RU" dirty="0" err="1" smtClean="0"/>
              <a:t>вертик</a:t>
            </a:r>
            <a:r>
              <a:rPr lang="ru-RU" dirty="0" smtClean="0"/>
              <a:t>. </a:t>
            </a:r>
            <a:r>
              <a:rPr lang="ru-RU" dirty="0"/>
              <a:t>к</a:t>
            </a:r>
            <a:r>
              <a:rPr lang="ru-RU" dirty="0" smtClean="0"/>
              <a:t>оридор,</a:t>
            </a:r>
          </a:p>
          <a:p>
            <a:r>
              <a:rPr lang="ru-RU" dirty="0" smtClean="0"/>
              <a:t>Горизонт. Коридор особый),</a:t>
            </a:r>
          </a:p>
          <a:p>
            <a:r>
              <a:rPr lang="ru-RU" dirty="0" smtClean="0"/>
              <a:t>Сам текст как в вики </a:t>
            </a:r>
            <a:r>
              <a:rPr lang="en-US" dirty="0" smtClean="0"/>
              <a:t>Backrooms’</a:t>
            </a:r>
            <a:r>
              <a:rPr lang="ru-RU" dirty="0" smtClean="0"/>
              <a:t>а)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39552" y="332656"/>
            <a:ext cx="2509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Создать новый уровень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59832" y="982469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Project T.U.P.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446536" y="1484784"/>
            <a:ext cx="1421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The Unknown Place</a:t>
            </a:r>
            <a:endParaRPr lang="ru-RU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83568" y="5445224"/>
            <a:ext cx="1882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Made by </a:t>
            </a:r>
            <a:r>
              <a:rPr lang="en-US" sz="1100" dirty="0" err="1" smtClean="0"/>
              <a:t>Kto</a:t>
            </a:r>
            <a:r>
              <a:rPr lang="en-US" sz="1100" dirty="0" smtClean="0"/>
              <a:t> </a:t>
            </a:r>
            <a:r>
              <a:rPr lang="en-US" sz="1100" dirty="0" err="1" smtClean="0"/>
              <a:t>ty</a:t>
            </a:r>
            <a:r>
              <a:rPr lang="en-US" sz="1100" dirty="0" smtClean="0"/>
              <a:t> and </a:t>
            </a:r>
            <a:r>
              <a:rPr lang="en-US" sz="1100" dirty="0" err="1" smtClean="0"/>
              <a:t>Chuvirlou</a:t>
            </a:r>
            <a:endParaRPr lang="ru-RU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1052736"/>
            <a:ext cx="748883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59832" y="1052736"/>
            <a:ext cx="5112568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1844824"/>
            <a:ext cx="2376264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04248" y="1844824"/>
            <a:ext cx="1368152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1052736"/>
            <a:ext cx="23762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3033542" y="1052736"/>
            <a:ext cx="457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804248" y="1052736"/>
            <a:ext cx="457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55576" y="11247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Профиль: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2280" y="1196752"/>
            <a:ext cx="78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выход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1916832"/>
            <a:ext cx="262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Главное меню</a:t>
            </a:r>
          </a:p>
          <a:p>
            <a:r>
              <a:rPr lang="ru-RU" dirty="0" smtClean="0"/>
              <a:t>Все уровни</a:t>
            </a:r>
          </a:p>
          <a:p>
            <a:r>
              <a:rPr lang="ru-RU" dirty="0" smtClean="0"/>
              <a:t>Все миф. уровни</a:t>
            </a:r>
          </a:p>
          <a:p>
            <a:r>
              <a:rPr lang="ru-RU" dirty="0" smtClean="0"/>
              <a:t>Все реал. Уровни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131840" y="1916832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Создать новую сущность:</a:t>
            </a:r>
          </a:p>
          <a:p>
            <a:endParaRPr lang="ru-RU" dirty="0"/>
          </a:p>
          <a:p>
            <a:r>
              <a:rPr lang="ru-RU" dirty="0" smtClean="0"/>
              <a:t>Безопасность,</a:t>
            </a:r>
          </a:p>
          <a:p>
            <a:r>
              <a:rPr lang="ru-RU" dirty="0" smtClean="0"/>
              <a:t>Картинка </a:t>
            </a:r>
            <a:r>
              <a:rPr lang="ru-RU" smtClean="0"/>
              <a:t>сущности(спрайт)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876256" y="1916832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Самореклама + реклама пользователей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23528" y="188640"/>
            <a:ext cx="261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Создать новую сущность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059832" y="982469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Project T.U.P.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446536" y="1484784"/>
            <a:ext cx="1421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The Unknown Place</a:t>
            </a:r>
            <a:endParaRPr lang="ru-RU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83568" y="5445224"/>
            <a:ext cx="1882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Made by </a:t>
            </a:r>
            <a:r>
              <a:rPr lang="en-US" sz="1100" dirty="0" err="1" smtClean="0"/>
              <a:t>Kto</a:t>
            </a:r>
            <a:r>
              <a:rPr lang="en-US" sz="1100" dirty="0" smtClean="0"/>
              <a:t> </a:t>
            </a:r>
            <a:r>
              <a:rPr lang="en-US" sz="1100" dirty="0" err="1" smtClean="0"/>
              <a:t>ty</a:t>
            </a:r>
            <a:r>
              <a:rPr lang="en-US" sz="1100" dirty="0" smtClean="0"/>
              <a:t> and </a:t>
            </a:r>
            <a:r>
              <a:rPr lang="en-US" sz="1100" dirty="0" err="1" smtClean="0"/>
              <a:t>Chuvirlou</a:t>
            </a:r>
            <a:endParaRPr lang="ru-RU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1052736"/>
            <a:ext cx="748883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59832" y="1052736"/>
            <a:ext cx="5112568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1052736"/>
            <a:ext cx="23762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04248" y="1052736"/>
            <a:ext cx="457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55576" y="11247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Профиль: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2280" y="1196752"/>
            <a:ext cx="78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выход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83568" y="1844824"/>
            <a:ext cx="2376264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55576" y="1916832"/>
            <a:ext cx="262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Главное меню</a:t>
            </a:r>
          </a:p>
          <a:p>
            <a:r>
              <a:rPr lang="ru-RU" dirty="0" smtClean="0"/>
              <a:t>Все уровни</a:t>
            </a:r>
          </a:p>
          <a:p>
            <a:r>
              <a:rPr lang="ru-RU" dirty="0" smtClean="0"/>
              <a:t>Все миф. уровни</a:t>
            </a:r>
          </a:p>
          <a:p>
            <a:r>
              <a:rPr lang="ru-RU" dirty="0" smtClean="0"/>
              <a:t>Все реал. Уровни</a:t>
            </a:r>
            <a:endParaRPr lang="en-US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6804248" y="1844824"/>
            <a:ext cx="1368152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876256" y="1916832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Самореклама + реклама пользователей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059832" y="1844824"/>
            <a:ext cx="3744416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 flipH="1">
            <a:off x="3033542" y="1052736"/>
            <a:ext cx="457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131840" y="1916832"/>
            <a:ext cx="241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Мои статьи:</a:t>
            </a:r>
          </a:p>
          <a:p>
            <a:r>
              <a:rPr lang="ru-RU" dirty="0" smtClean="0"/>
              <a:t>(список всех статей созданных пользователем)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67544" y="404664"/>
            <a:ext cx="1302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Мои статьи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59832" y="982469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Project T.U.P.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446536" y="1484784"/>
            <a:ext cx="1421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The Unknown Place</a:t>
            </a:r>
            <a:endParaRPr lang="ru-RU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83568" y="5445224"/>
            <a:ext cx="1882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Made by </a:t>
            </a:r>
            <a:r>
              <a:rPr lang="en-US" sz="1100" dirty="0" err="1" smtClean="0"/>
              <a:t>Kto</a:t>
            </a:r>
            <a:r>
              <a:rPr lang="en-US" sz="1100" dirty="0" smtClean="0"/>
              <a:t> </a:t>
            </a:r>
            <a:r>
              <a:rPr lang="en-US" sz="1100" dirty="0" err="1" smtClean="0"/>
              <a:t>ty</a:t>
            </a:r>
            <a:r>
              <a:rPr lang="en-US" sz="1100" dirty="0" smtClean="0"/>
              <a:t> and </a:t>
            </a:r>
            <a:r>
              <a:rPr lang="en-US" sz="1100" dirty="0" err="1" smtClean="0"/>
              <a:t>Chuvirlou</a:t>
            </a:r>
            <a:endParaRPr lang="ru-RU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1052736"/>
            <a:ext cx="748883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59832" y="1052736"/>
            <a:ext cx="5112568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1052736"/>
            <a:ext cx="23762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04248" y="1052736"/>
            <a:ext cx="457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55576" y="11247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Профиль: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2280" y="1196752"/>
            <a:ext cx="78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выход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83568" y="1844824"/>
            <a:ext cx="2376264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55576" y="1916832"/>
            <a:ext cx="262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Главное меню</a:t>
            </a:r>
          </a:p>
          <a:p>
            <a:r>
              <a:rPr lang="ru-RU" dirty="0" smtClean="0"/>
              <a:t>Все уровни</a:t>
            </a:r>
          </a:p>
          <a:p>
            <a:r>
              <a:rPr lang="ru-RU" dirty="0" smtClean="0"/>
              <a:t>Все миф. уровни</a:t>
            </a:r>
          </a:p>
          <a:p>
            <a:r>
              <a:rPr lang="ru-RU" dirty="0" smtClean="0"/>
              <a:t>Все реал. Уровни</a:t>
            </a:r>
            <a:endParaRPr lang="en-US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6804248" y="1844824"/>
            <a:ext cx="1368152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876256" y="1916832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Самореклама + реклама пользователей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059832" y="1844824"/>
            <a:ext cx="3744416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 flipH="1">
            <a:off x="3033542" y="1052736"/>
            <a:ext cx="457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131840" y="1916832"/>
            <a:ext cx="3672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Создать новую рекламу:</a:t>
            </a:r>
          </a:p>
          <a:p>
            <a:endParaRPr lang="ru-RU" dirty="0" smtClean="0"/>
          </a:p>
          <a:p>
            <a:r>
              <a:rPr lang="ru-RU" dirty="0" smtClean="0"/>
              <a:t>Выбрать файл картинки рекламы:</a:t>
            </a:r>
          </a:p>
          <a:p>
            <a:r>
              <a:rPr lang="en-US" dirty="0" smtClean="0"/>
              <a:t>|--------------------------|</a:t>
            </a:r>
          </a:p>
          <a:p>
            <a:r>
              <a:rPr lang="en-US" dirty="0" smtClean="0"/>
              <a:t>|________________|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*на изображении внизу должен быть написан автор изображения и рекламы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67544" y="260648"/>
            <a:ext cx="252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Создать новую рекламу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059832" y="982469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Project T.U.P.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446536" y="1484784"/>
            <a:ext cx="1421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The Unknown Place</a:t>
            </a:r>
            <a:endParaRPr lang="ru-RU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83568" y="5445224"/>
            <a:ext cx="1882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Made by </a:t>
            </a:r>
            <a:r>
              <a:rPr lang="en-US" sz="1100" dirty="0" err="1" smtClean="0"/>
              <a:t>Kto</a:t>
            </a:r>
            <a:r>
              <a:rPr lang="en-US" sz="1100" dirty="0" smtClean="0"/>
              <a:t> </a:t>
            </a:r>
            <a:r>
              <a:rPr lang="en-US" sz="1100" dirty="0" err="1" smtClean="0"/>
              <a:t>ty</a:t>
            </a:r>
            <a:r>
              <a:rPr lang="en-US" sz="1100" dirty="0" smtClean="0"/>
              <a:t> and </a:t>
            </a:r>
            <a:r>
              <a:rPr lang="en-US" sz="1100" dirty="0" err="1" smtClean="0"/>
              <a:t>Chuvirlou</a:t>
            </a:r>
            <a:endParaRPr lang="ru-RU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1052736"/>
            <a:ext cx="748883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59832" y="1052736"/>
            <a:ext cx="5112568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1052736"/>
            <a:ext cx="23762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04248" y="1052736"/>
            <a:ext cx="457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55576" y="11247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Профиль: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9832" y="982469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Project T.U.P.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2280" y="1196752"/>
            <a:ext cx="78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выход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83568" y="1844824"/>
            <a:ext cx="2376264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55576" y="1916832"/>
            <a:ext cx="262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Главное меню</a:t>
            </a:r>
          </a:p>
          <a:p>
            <a:r>
              <a:rPr lang="ru-RU" dirty="0" smtClean="0"/>
              <a:t>Все уровни</a:t>
            </a:r>
          </a:p>
          <a:p>
            <a:r>
              <a:rPr lang="ru-RU" dirty="0" smtClean="0"/>
              <a:t>Все миф. уровни</a:t>
            </a:r>
          </a:p>
          <a:p>
            <a:r>
              <a:rPr lang="ru-RU" dirty="0" smtClean="0"/>
              <a:t>Все реал. Уровни</a:t>
            </a:r>
            <a:endParaRPr lang="en-US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6804248" y="1844824"/>
            <a:ext cx="1368152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876256" y="1916832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Самореклама + реклама пользователей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 flipH="1">
            <a:off x="3033542" y="1052736"/>
            <a:ext cx="4571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95536" y="260648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Все уровни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059832" y="1844824"/>
            <a:ext cx="3744416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131840" y="1916832"/>
            <a:ext cx="23549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Список всех уровней </a:t>
            </a:r>
          </a:p>
          <a:p>
            <a:r>
              <a:rPr lang="ru-RU" dirty="0" smtClean="0"/>
              <a:t>(по номерам</a:t>
            </a:r>
          </a:p>
          <a:p>
            <a:r>
              <a:rPr lang="ru-RU" dirty="0" smtClean="0"/>
              <a:t>Например:</a:t>
            </a:r>
          </a:p>
          <a:p>
            <a:r>
              <a:rPr lang="ru-RU" dirty="0" smtClean="0"/>
              <a:t>0</a:t>
            </a:r>
            <a:endParaRPr lang="ru-RU" dirty="0"/>
          </a:p>
          <a:p>
            <a:r>
              <a:rPr lang="ru-RU" dirty="0" smtClean="0"/>
              <a:t>1</a:t>
            </a:r>
          </a:p>
          <a:p>
            <a:r>
              <a:rPr lang="ru-RU" dirty="0" smtClean="0"/>
              <a:t>2</a:t>
            </a:r>
            <a:endParaRPr lang="ru-RU" dirty="0"/>
          </a:p>
          <a:p>
            <a:r>
              <a:rPr lang="ru-RU" dirty="0" smtClean="0"/>
              <a:t>3</a:t>
            </a:r>
          </a:p>
          <a:p>
            <a:r>
              <a:rPr lang="ru-RU" dirty="0" smtClean="0"/>
              <a:t>4)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ru-RU" dirty="0" smtClean="0"/>
              <a:t>Не по номерам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ru-RU" dirty="0" smtClean="0"/>
              <a:t>сортируются по дате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Например:</a:t>
            </a:r>
          </a:p>
          <a:p>
            <a:r>
              <a:rPr lang="en-US" dirty="0" err="1" smtClean="0"/>
              <a:t>Demend</a:t>
            </a:r>
            <a:endParaRPr lang="en-US" dirty="0" smtClean="0"/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test1)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446536" y="1484784"/>
            <a:ext cx="1421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The Unknown Place</a:t>
            </a:r>
            <a:endParaRPr lang="ru-RU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83568" y="5445224"/>
            <a:ext cx="1882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Made by </a:t>
            </a:r>
            <a:r>
              <a:rPr lang="en-US" sz="1100" dirty="0" err="1" smtClean="0"/>
              <a:t>Kto</a:t>
            </a:r>
            <a:r>
              <a:rPr lang="en-US" sz="1100" dirty="0" smtClean="0"/>
              <a:t> </a:t>
            </a:r>
            <a:r>
              <a:rPr lang="en-US" sz="1100" dirty="0" err="1" smtClean="0"/>
              <a:t>ty</a:t>
            </a:r>
            <a:r>
              <a:rPr lang="en-US" sz="1100" dirty="0" smtClean="0"/>
              <a:t> and </a:t>
            </a:r>
            <a:r>
              <a:rPr lang="en-US" sz="1100" dirty="0" err="1" smtClean="0"/>
              <a:t>Chuvirlou</a:t>
            </a:r>
            <a:endParaRPr lang="ru-RU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409</Words>
  <Application>Microsoft Office PowerPoint</Application>
  <PresentationFormat>Экран (4:3)</PresentationFormat>
  <Paragraphs>150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acer</dc:creator>
  <cp:lastModifiedBy>acer</cp:lastModifiedBy>
  <cp:revision>71</cp:revision>
  <dcterms:created xsi:type="dcterms:W3CDTF">2024-03-19T18:11:11Z</dcterms:created>
  <dcterms:modified xsi:type="dcterms:W3CDTF">2024-04-29T22:33:52Z</dcterms:modified>
</cp:coreProperties>
</file>