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508" r:id="rId4"/>
    <p:sldId id="492" r:id="rId5"/>
    <p:sldId id="497" r:id="rId6"/>
    <p:sldId id="493" r:id="rId7"/>
    <p:sldId id="494" r:id="rId8"/>
    <p:sldId id="495" r:id="rId9"/>
    <p:sldId id="496" r:id="rId10"/>
    <p:sldId id="522" r:id="rId11"/>
    <p:sldId id="498" r:id="rId12"/>
    <p:sldId id="499" r:id="rId13"/>
    <p:sldId id="500" r:id="rId14"/>
    <p:sldId id="501" r:id="rId15"/>
    <p:sldId id="521" r:id="rId16"/>
    <p:sldId id="502" r:id="rId17"/>
    <p:sldId id="505" r:id="rId18"/>
    <p:sldId id="503" r:id="rId19"/>
    <p:sldId id="506" r:id="rId20"/>
    <p:sldId id="504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349" r:id="rId33"/>
    <p:sldId id="523" r:id="rId34"/>
    <p:sldId id="524" r:id="rId35"/>
    <p:sldId id="525" r:id="rId36"/>
    <p:sldId id="526" r:id="rId37"/>
    <p:sldId id="52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Model-View Controller" id="{BC4A3995-4CED-4320-A673-95328C9C809D}">
          <p14:sldIdLst>
            <p14:sldId id="492"/>
            <p14:sldId id="497"/>
            <p14:sldId id="493"/>
            <p14:sldId id="494"/>
            <p14:sldId id="495"/>
            <p14:sldId id="496"/>
          </p14:sldIdLst>
        </p14:section>
        <p14:section name="Spring MVC" id="{3F5EE29B-EE3E-4E00-891B-296ED3E794A1}">
          <p14:sldIdLst>
            <p14:sldId id="522"/>
            <p14:sldId id="498"/>
            <p14:sldId id="499"/>
            <p14:sldId id="500"/>
            <p14:sldId id="501"/>
            <p14:sldId id="521"/>
            <p14:sldId id="502"/>
            <p14:sldId id="505"/>
            <p14:sldId id="503"/>
            <p14:sldId id="506"/>
            <p14:sldId id="504"/>
          </p14:sldIdLst>
        </p14:section>
        <p14:section name="Thymeleaf" id="{F7742DE2-6D4F-44E7-B5C6-CFFD7052E7E2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Conclusion" id="{10E03AB1-9AA8-4E86-9A64-D741901E50A2}">
          <p14:sldIdLst>
            <p14:sldId id="349"/>
            <p14:sldId id="523"/>
            <p14:sldId id="524"/>
            <p14:sldId id="525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7" d="100"/>
          <a:sy n="107" d="100"/>
        </p:scale>
        <p:origin x="60" y="1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2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0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0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6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918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31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3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6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=""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C665D42-C6CF-41B4-A928-F336C631A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CF453B-33A5-4F54-8242-8B3FB4E65C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=""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F298A47-75E8-4F7D-BA1F-22C8C8FFA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=""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15" y="4559573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br>
              <a:rPr lang="en-GB" dirty="0"/>
            </a:br>
            <a:r>
              <a:rPr lang="en-GB" dirty="0"/>
              <a:t>other Spring technologies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6CDF96-9FEE-45F5-A7C4-EA627A0264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69C47B-E3AA-4554-8BBF-EF6FB0D0B4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6B450D7-0B8B-499B-AEEC-037C8A4F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2" y="1958694"/>
            <a:ext cx="5094583" cy="396923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347012" y="3796658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6" y="3315725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497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EA933A-6269-42CA-BA2D-9C8E5B5E86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=""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&lt;properties&gt;&lt;java.version&gt;10&lt;/java.version&gt;&lt;/properties&gt;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=""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7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EA933A-6269-42CA-BA2D-9C8E5B5E86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=""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=""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5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65C91E-7B37-4D06-A418-6EEE77442C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=""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=""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4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them</a:t>
            </a:r>
          </a:p>
          <a:p>
            <a:pPr lvl="1"/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82CBFC-810B-49CC-BA7A-9F757110E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8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routes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403B75F-7A57-4EDC-AE13-40AB8CD7F5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78625" y="2545019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78626" y="5403351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6" y="5239405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</p:spTree>
    <p:extLst>
      <p:ext uri="{BB962C8B-B14F-4D97-AF65-F5344CB8AC3E}">
        <p14:creationId xmlns:p14="http://schemas.microsoft.com/office/powerpoint/2010/main" val="26532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D2D616-C7F8-4EC4-8BC0-DECF311E6A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822168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822168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@PostMapping("/register")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GB" dirty="0"/>
              <a:t>Model-View Controller (MVC)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GB" dirty="0"/>
              <a:t>Spring MVC</a:t>
            </a:r>
          </a:p>
          <a:p>
            <a:pPr lvl="1">
              <a:lnSpc>
                <a:spcPts val="4000"/>
              </a:lnSpc>
            </a:pPr>
            <a:r>
              <a:rPr lang="en-GB" dirty="0"/>
              <a:t>Annotations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Controllers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Processing Requests</a:t>
            </a:r>
          </a:p>
          <a:p>
            <a:pPr>
              <a:lnSpc>
                <a:spcPts val="4000"/>
              </a:lnSpc>
            </a:pPr>
            <a:r>
              <a:rPr lang="en-GB" dirty="0"/>
              <a:t>Thymeleaf View Engine</a:t>
            </a:r>
            <a:endParaRPr lang="bg-BG" dirty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77255D-5982-4DE9-AFDA-1BB35AE23F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@RequestMapping("/hello")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065" y="4724111"/>
            <a:ext cx="1765913" cy="605535"/>
          </a:xfrm>
          <a:prstGeom prst="wedgeRoundRectCallout">
            <a:avLst>
              <a:gd name="adj1" fmla="val -55105"/>
              <a:gd name="adj2" fmla="val -52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6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0419DA1-8B8F-473F-AC05-31397899D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EBE7009-BDB1-43A7-A46C-6B4B6A019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Template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618550-91B4-4808-B530-8EA0CB5513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2" descr="Image result for spring mvc leaf">
            <a:extLst>
              <a:ext uri="{FF2B5EF4-FFF2-40B4-BE49-F238E27FC236}">
                <a16:creationId xmlns=""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</p:spTree>
    <p:extLst>
      <p:ext uri="{BB962C8B-B14F-4D97-AF65-F5344CB8AC3E}">
        <p14:creationId xmlns:p14="http://schemas.microsoft.com/office/powerpoint/2010/main" val="15781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br>
              <a:rPr lang="en-GB" dirty="0"/>
            </a:br>
            <a:r>
              <a:rPr lang="en-GB" dirty="0"/>
              <a:t>that 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4095C6-5C67-4AC2-9D75-6179A0560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65725" y="2580498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861681" y="4488844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br>
              <a:rPr lang="en-GB" dirty="0"/>
            </a:br>
            <a:r>
              <a:rPr lang="en-GB" dirty="0"/>
              <a:t>on 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1040CC-D2D2-46BF-A28F-7F1F5F3316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244503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2" y="3825528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99592" y="465491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2" y="5558722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URLs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5F796D-DAE5-471F-88B2-5940139E42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E02C76-40BA-4822-ADF8-C39916CF78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37502" y="5298407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</p:spTree>
    <p:extLst>
      <p:ext uri="{BB962C8B-B14F-4D97-AF65-F5344CB8AC3E}">
        <p14:creationId xmlns:p14="http://schemas.microsoft.com/office/powerpoint/2010/main" val="37959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>
                <a:solidFill>
                  <a:schemeClr val="bg1"/>
                </a:solidFill>
              </a:rPr>
              <a:t>th:unless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DB1525-385C-4D8A-AB57-A7FD191969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80796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80796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38743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705F48-1CB4-41FE-AA19-27EC4BF9D4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769507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769507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</p:spTree>
    <p:extLst>
      <p:ext uri="{BB962C8B-B14F-4D97-AF65-F5344CB8AC3E}">
        <p14:creationId xmlns:p14="http://schemas.microsoft.com/office/powerpoint/2010/main" val="34144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A9FA5C-73F8-4F04-BABC-2BB2813E10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865462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865462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5785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/>
              <a:t>fund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912EB0-7112-41D8-A250-46A41E911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912EB0-7112-41D8-A250-46A41E911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572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080" y="1675771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Spring 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846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5073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0EA498D-08A4-422C-A9E4-8D89CE054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9B5884C-1D98-4693-AD5B-D2B9967E2B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Model-View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14811F-1169-4D1D-BF37-FE15C86D1B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ORM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4586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</a:t>
            </a:r>
            <a:br>
              <a:rPr lang="en-GB" dirty="0"/>
            </a:br>
            <a:r>
              <a:rPr lang="en-GB" dirty="0"/>
              <a:t>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983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=""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–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BAD9C3-E1BF-4663-B9DC-18CCDDB99B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ight Arrow 4">
            <a:extLst>
              <a:ext uri="{FF2B5EF4-FFF2-40B4-BE49-F238E27FC236}">
                <a16:creationId xmlns=""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=""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=""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=""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=""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=""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=""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=""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=""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9485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</TotalTime>
  <Words>1308</Words>
  <Application>Microsoft Office PowerPoint</Application>
  <PresentationFormat>Widescreen</PresentationFormat>
  <Paragraphs>350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What is Model-View Controller</vt:lpstr>
      <vt:lpstr>Model (Data)</vt:lpstr>
      <vt:lpstr>View </vt:lpstr>
      <vt:lpstr>Controller</vt:lpstr>
      <vt:lpstr>The MVC Pattern</vt:lpstr>
      <vt:lpstr>PowerPoint Presentation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PowerPoint Presentation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Java Basic Web</dc:title>
  <dc:subject>Technology Fundamentals – Practical Training Course @ SoftUni</dc:subject>
  <dc:creator>Alen Paunov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Kiril Kirilov</cp:lastModifiedBy>
  <cp:revision>288</cp:revision>
  <dcterms:created xsi:type="dcterms:W3CDTF">2018-05-23T13:08:44Z</dcterms:created>
  <dcterms:modified xsi:type="dcterms:W3CDTF">2018-11-15T17:00:50Z</dcterms:modified>
  <cp:category>programming, education, software engineering, software development </cp:category>
</cp:coreProperties>
</file>