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6" r:id="rId6"/>
    <p:sldId id="293" r:id="rId7"/>
    <p:sldId id="292" r:id="rId8"/>
    <p:sldId id="294" r:id="rId9"/>
    <p:sldId id="298" r:id="rId10"/>
    <p:sldId id="296" r:id="rId11"/>
    <p:sldId id="299" r:id="rId12"/>
    <p:sldId id="297" r:id="rId13"/>
    <p:sldId id="295" r:id="rId14"/>
    <p:sldId id="290"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374FB-FBF8-4E7D-ABAB-87F88D030856}" v="74" dt="2024-07-01T00:48:1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rina Tompkins" userId="f87eab5e47fba0d5" providerId="LiveId" clId="{953374FB-FBF8-4E7D-ABAB-87F88D030856}"/>
    <pc:docChg chg="undo custSel addSld delSld modSld sldOrd modMainMaster">
      <pc:chgData name="Katrina Tompkins" userId="f87eab5e47fba0d5" providerId="LiveId" clId="{953374FB-FBF8-4E7D-ABAB-87F88D030856}" dt="2024-07-01T02:17:26.180" v="3330" actId="20577"/>
      <pc:docMkLst>
        <pc:docMk/>
      </pc:docMkLst>
      <pc:sldChg chg="modSp mod">
        <pc:chgData name="Katrina Tompkins" userId="f87eab5e47fba0d5" providerId="LiveId" clId="{953374FB-FBF8-4E7D-ABAB-87F88D030856}" dt="2024-06-30T23:54:37.041" v="2522" actId="207"/>
        <pc:sldMkLst>
          <pc:docMk/>
          <pc:sldMk cId="2387849042" sldId="256"/>
        </pc:sldMkLst>
        <pc:spChg chg="mod">
          <ac:chgData name="Katrina Tompkins" userId="f87eab5e47fba0d5" providerId="LiveId" clId="{953374FB-FBF8-4E7D-ABAB-87F88D030856}" dt="2024-06-30T23:54:37.041" v="2522" actId="207"/>
          <ac:spMkLst>
            <pc:docMk/>
            <pc:sldMk cId="2387849042" sldId="256"/>
            <ac:spMk id="2" creationId="{C4300AEF-1595-4419-801B-6E36A33BB8CF}"/>
          </ac:spMkLst>
        </pc:spChg>
      </pc:sldChg>
      <pc:sldChg chg="modSp mod">
        <pc:chgData name="Katrina Tompkins" userId="f87eab5e47fba0d5" providerId="LiveId" clId="{953374FB-FBF8-4E7D-ABAB-87F88D030856}" dt="2024-07-01T01:56:15.732" v="3315" actId="2711"/>
        <pc:sldMkLst>
          <pc:docMk/>
          <pc:sldMk cId="3299715198" sldId="276"/>
        </pc:sldMkLst>
        <pc:spChg chg="mod">
          <ac:chgData name="Katrina Tompkins" userId="f87eab5e47fba0d5" providerId="LiveId" clId="{953374FB-FBF8-4E7D-ABAB-87F88D030856}" dt="2024-07-01T01:56:15.732" v="3315" actId="2711"/>
          <ac:spMkLst>
            <pc:docMk/>
            <pc:sldMk cId="3299715198" sldId="276"/>
            <ac:spMk id="3" creationId="{B1AD9171-8616-BF85-EA2C-1EFC6E33AF75}"/>
          </ac:spMkLst>
        </pc:spChg>
        <pc:cxnChg chg="mod">
          <ac:chgData name="Katrina Tompkins" userId="f87eab5e47fba0d5" providerId="LiveId" clId="{953374FB-FBF8-4E7D-ABAB-87F88D030856}" dt="2024-07-01T00:47:40.492" v="3267" actId="1076"/>
          <ac:cxnSpMkLst>
            <pc:docMk/>
            <pc:sldMk cId="3299715198" sldId="276"/>
            <ac:cxnSpMk id="8" creationId="{D0986099-F5F2-4E8B-BE17-81194861A00C}"/>
          </ac:cxnSpMkLst>
        </pc:cxnChg>
        <pc:cxnChg chg="mod">
          <ac:chgData name="Katrina Tompkins" userId="f87eab5e47fba0d5" providerId="LiveId" clId="{953374FB-FBF8-4E7D-ABAB-87F88D030856}" dt="2024-07-01T00:47:36.973" v="3266" actId="1076"/>
          <ac:cxnSpMkLst>
            <pc:docMk/>
            <pc:sldMk cId="3299715198" sldId="276"/>
            <ac:cxnSpMk id="14" creationId="{83E690F4-843A-47A5-8620-4FB01C0D8E68}"/>
          </ac:cxnSpMkLst>
        </pc:cxnChg>
      </pc:sldChg>
      <pc:sldChg chg="del">
        <pc:chgData name="Katrina Tompkins" userId="f87eab5e47fba0d5" providerId="LiveId" clId="{953374FB-FBF8-4E7D-ABAB-87F88D030856}" dt="2024-06-29T17:31:39.236" v="398" actId="47"/>
        <pc:sldMkLst>
          <pc:docMk/>
          <pc:sldMk cId="822569134" sldId="277"/>
        </pc:sldMkLst>
      </pc:sldChg>
      <pc:sldChg chg="del">
        <pc:chgData name="Katrina Tompkins" userId="f87eab5e47fba0d5" providerId="LiveId" clId="{953374FB-FBF8-4E7D-ABAB-87F88D030856}" dt="2024-06-29T17:31:39.236" v="398" actId="47"/>
        <pc:sldMkLst>
          <pc:docMk/>
          <pc:sldMk cId="843768125" sldId="278"/>
        </pc:sldMkLst>
      </pc:sldChg>
      <pc:sldChg chg="del">
        <pc:chgData name="Katrina Tompkins" userId="f87eab5e47fba0d5" providerId="LiveId" clId="{953374FB-FBF8-4E7D-ABAB-87F88D030856}" dt="2024-06-29T17:31:39.236" v="398" actId="47"/>
        <pc:sldMkLst>
          <pc:docMk/>
          <pc:sldMk cId="1212140928" sldId="279"/>
        </pc:sldMkLst>
      </pc:sldChg>
      <pc:sldChg chg="del">
        <pc:chgData name="Katrina Tompkins" userId="f87eab5e47fba0d5" providerId="LiveId" clId="{953374FB-FBF8-4E7D-ABAB-87F88D030856}" dt="2024-06-29T17:31:39.236" v="398" actId="47"/>
        <pc:sldMkLst>
          <pc:docMk/>
          <pc:sldMk cId="3887579892" sldId="280"/>
        </pc:sldMkLst>
      </pc:sldChg>
      <pc:sldChg chg="del">
        <pc:chgData name="Katrina Tompkins" userId="f87eab5e47fba0d5" providerId="LiveId" clId="{953374FB-FBF8-4E7D-ABAB-87F88D030856}" dt="2024-06-29T17:31:39.236" v="398" actId="47"/>
        <pc:sldMkLst>
          <pc:docMk/>
          <pc:sldMk cId="875445271" sldId="281"/>
        </pc:sldMkLst>
      </pc:sldChg>
      <pc:sldChg chg="del">
        <pc:chgData name="Katrina Tompkins" userId="f87eab5e47fba0d5" providerId="LiveId" clId="{953374FB-FBF8-4E7D-ABAB-87F88D030856}" dt="2024-06-29T17:31:39.236" v="398" actId="47"/>
        <pc:sldMkLst>
          <pc:docMk/>
          <pc:sldMk cId="1061713674" sldId="282"/>
        </pc:sldMkLst>
      </pc:sldChg>
      <pc:sldChg chg="del">
        <pc:chgData name="Katrina Tompkins" userId="f87eab5e47fba0d5" providerId="LiveId" clId="{953374FB-FBF8-4E7D-ABAB-87F88D030856}" dt="2024-06-29T17:31:39.236" v="398" actId="47"/>
        <pc:sldMkLst>
          <pc:docMk/>
          <pc:sldMk cId="727364193" sldId="283"/>
        </pc:sldMkLst>
      </pc:sldChg>
      <pc:sldChg chg="del">
        <pc:chgData name="Katrina Tompkins" userId="f87eab5e47fba0d5" providerId="LiveId" clId="{953374FB-FBF8-4E7D-ABAB-87F88D030856}" dt="2024-06-29T17:31:48.114" v="399" actId="47"/>
        <pc:sldMkLst>
          <pc:docMk/>
          <pc:sldMk cId="2275478364" sldId="287"/>
        </pc:sldMkLst>
      </pc:sldChg>
      <pc:sldChg chg="del">
        <pc:chgData name="Katrina Tompkins" userId="f87eab5e47fba0d5" providerId="LiveId" clId="{953374FB-FBF8-4E7D-ABAB-87F88D030856}" dt="2024-06-29T17:31:39.236" v="398" actId="47"/>
        <pc:sldMkLst>
          <pc:docMk/>
          <pc:sldMk cId="3496038470" sldId="288"/>
        </pc:sldMkLst>
      </pc:sldChg>
      <pc:sldChg chg="modSp del mod ord">
        <pc:chgData name="Katrina Tompkins" userId="f87eab5e47fba0d5" providerId="LiveId" clId="{953374FB-FBF8-4E7D-ABAB-87F88D030856}" dt="2024-06-30T23:43:18.139" v="2441" actId="47"/>
        <pc:sldMkLst>
          <pc:docMk/>
          <pc:sldMk cId="3682430880" sldId="289"/>
        </pc:sldMkLst>
        <pc:spChg chg="mod">
          <ac:chgData name="Katrina Tompkins" userId="f87eab5e47fba0d5" providerId="LiveId" clId="{953374FB-FBF8-4E7D-ABAB-87F88D030856}" dt="2024-06-29T17:31:15.232" v="397" actId="207"/>
          <ac:spMkLst>
            <pc:docMk/>
            <pc:sldMk cId="3682430880" sldId="289"/>
            <ac:spMk id="11" creationId="{4E3F5479-058B-4FA8-92E9-18CAB8CDC5C5}"/>
          </ac:spMkLst>
        </pc:spChg>
      </pc:sldChg>
      <pc:sldChg chg="modSp mod ord">
        <pc:chgData name="Katrina Tompkins" userId="f87eab5e47fba0d5" providerId="LiveId" clId="{953374FB-FBF8-4E7D-ABAB-87F88D030856}" dt="2024-07-01T02:17:26.180" v="3330" actId="20577"/>
        <pc:sldMkLst>
          <pc:docMk/>
          <pc:sldMk cId="3516455250" sldId="290"/>
        </pc:sldMkLst>
        <pc:spChg chg="mod">
          <ac:chgData name="Katrina Tompkins" userId="f87eab5e47fba0d5" providerId="LiveId" clId="{953374FB-FBF8-4E7D-ABAB-87F88D030856}" dt="2024-07-01T02:17:26.180" v="3330" actId="20577"/>
          <ac:spMkLst>
            <pc:docMk/>
            <pc:sldMk cId="3516455250" sldId="290"/>
            <ac:spMk id="3" creationId="{B1AD9171-8616-BF85-EA2C-1EFC6E33AF75}"/>
          </ac:spMkLst>
        </pc:spChg>
        <pc:spChg chg="mod">
          <ac:chgData name="Katrina Tompkins" userId="f87eab5e47fba0d5" providerId="LiveId" clId="{953374FB-FBF8-4E7D-ABAB-87F88D030856}" dt="2024-06-30T23:05:29.689" v="1914" actId="122"/>
          <ac:spMkLst>
            <pc:docMk/>
            <pc:sldMk cId="3516455250" sldId="290"/>
            <ac:spMk id="11" creationId="{4E3F5479-058B-4FA8-92E9-18CAB8CDC5C5}"/>
          </ac:spMkLst>
        </pc:spChg>
      </pc:sldChg>
      <pc:sldChg chg="modSp del mod">
        <pc:chgData name="Katrina Tompkins" userId="f87eab5e47fba0d5" providerId="LiveId" clId="{953374FB-FBF8-4E7D-ABAB-87F88D030856}" dt="2024-07-01T01:56:52.553" v="3316" actId="47"/>
        <pc:sldMkLst>
          <pc:docMk/>
          <pc:sldMk cId="492657692" sldId="291"/>
        </pc:sldMkLst>
        <pc:spChg chg="mod">
          <ac:chgData name="Katrina Tompkins" userId="f87eab5e47fba0d5" providerId="LiveId" clId="{953374FB-FBF8-4E7D-ABAB-87F88D030856}" dt="2024-07-01T00:47:00.966" v="3260" actId="20577"/>
          <ac:spMkLst>
            <pc:docMk/>
            <pc:sldMk cId="492657692" sldId="291"/>
            <ac:spMk id="3" creationId="{B1AD9171-8616-BF85-EA2C-1EFC6E33AF75}"/>
          </ac:spMkLst>
        </pc:spChg>
        <pc:spChg chg="mod">
          <ac:chgData name="Katrina Tompkins" userId="f87eab5e47fba0d5" providerId="LiveId" clId="{953374FB-FBF8-4E7D-ABAB-87F88D030856}" dt="2024-06-30T19:11:20.948" v="458" actId="1076"/>
          <ac:spMkLst>
            <pc:docMk/>
            <pc:sldMk cId="492657692" sldId="291"/>
            <ac:spMk id="11" creationId="{4E3F5479-058B-4FA8-92E9-18CAB8CDC5C5}"/>
          </ac:spMkLst>
        </pc:spChg>
        <pc:cxnChg chg="mod">
          <ac:chgData name="Katrina Tompkins" userId="f87eab5e47fba0d5" providerId="LiveId" clId="{953374FB-FBF8-4E7D-ABAB-87F88D030856}" dt="2024-07-01T00:47:31.071" v="3265" actId="1076"/>
          <ac:cxnSpMkLst>
            <pc:docMk/>
            <pc:sldMk cId="492657692" sldId="291"/>
            <ac:cxnSpMk id="8" creationId="{D0986099-F5F2-4E8B-BE17-81194861A00C}"/>
          </ac:cxnSpMkLst>
        </pc:cxnChg>
        <pc:cxnChg chg="mod">
          <ac:chgData name="Katrina Tompkins" userId="f87eab5e47fba0d5" providerId="LiveId" clId="{953374FB-FBF8-4E7D-ABAB-87F88D030856}" dt="2024-07-01T00:47:28.988" v="3264" actId="1076"/>
          <ac:cxnSpMkLst>
            <pc:docMk/>
            <pc:sldMk cId="492657692" sldId="291"/>
            <ac:cxnSpMk id="14" creationId="{83E690F4-843A-47A5-8620-4FB01C0D8E68}"/>
          </ac:cxnSpMkLst>
        </pc:cxnChg>
      </pc:sldChg>
      <pc:sldChg chg="addSp delSp modSp mod modClrScheme chgLayout">
        <pc:chgData name="Katrina Tompkins" userId="f87eab5e47fba0d5" providerId="LiveId" clId="{953374FB-FBF8-4E7D-ABAB-87F88D030856}" dt="2024-07-01T01:57:20.241" v="3318" actId="14100"/>
        <pc:sldMkLst>
          <pc:docMk/>
          <pc:sldMk cId="4288154560" sldId="292"/>
        </pc:sldMkLst>
        <pc:spChg chg="mod ord">
          <ac:chgData name="Katrina Tompkins" userId="f87eab5e47fba0d5" providerId="LiveId" clId="{953374FB-FBF8-4E7D-ABAB-87F88D030856}" dt="2024-07-01T01:27:52.803" v="3306" actId="20577"/>
          <ac:spMkLst>
            <pc:docMk/>
            <pc:sldMk cId="4288154560" sldId="292"/>
            <ac:spMk id="3" creationId="{B1AD9171-8616-BF85-EA2C-1EFC6E33AF75}"/>
          </ac:spMkLst>
        </pc:spChg>
        <pc:spChg chg="mod ord">
          <ac:chgData name="Katrina Tompkins" userId="f87eab5e47fba0d5" providerId="LiveId" clId="{953374FB-FBF8-4E7D-ABAB-87F88D030856}" dt="2024-06-29T17:03:22.396" v="107" actId="700"/>
          <ac:spMkLst>
            <pc:docMk/>
            <pc:sldMk cId="4288154560" sldId="292"/>
            <ac:spMk id="4" creationId="{B5981CF1-BC08-49F8-B0F9-AAF98EC67450}"/>
          </ac:spMkLst>
        </pc:spChg>
        <pc:spChg chg="add mod ord">
          <ac:chgData name="Katrina Tompkins" userId="f87eab5e47fba0d5" providerId="LiveId" clId="{953374FB-FBF8-4E7D-ABAB-87F88D030856}" dt="2024-07-01T01:45:38.547" v="3312" actId="20577"/>
          <ac:spMkLst>
            <pc:docMk/>
            <pc:sldMk cId="4288154560" sldId="292"/>
            <ac:spMk id="9" creationId="{A49B9C8D-65DF-76DA-ED18-220D0DB8B267}"/>
          </ac:spMkLst>
        </pc:spChg>
        <pc:picChg chg="add del mod">
          <ac:chgData name="Katrina Tompkins" userId="f87eab5e47fba0d5" providerId="LiveId" clId="{953374FB-FBF8-4E7D-ABAB-87F88D030856}" dt="2024-06-29T17:16:28.699" v="180" actId="478"/>
          <ac:picMkLst>
            <pc:docMk/>
            <pc:sldMk cId="4288154560" sldId="292"/>
            <ac:picMk id="10" creationId="{818BE471-33D8-76B8-70D7-DD621F9AF44F}"/>
          </ac:picMkLst>
        </pc:picChg>
        <pc:picChg chg="add mod">
          <ac:chgData name="Katrina Tompkins" userId="f87eab5e47fba0d5" providerId="LiveId" clId="{953374FB-FBF8-4E7D-ABAB-87F88D030856}" dt="2024-07-01T01:57:20.241" v="3318" actId="14100"/>
          <ac:picMkLst>
            <pc:docMk/>
            <pc:sldMk cId="4288154560" sldId="292"/>
            <ac:picMk id="12" creationId="{621DEB08-2E1E-26C4-4DB9-3A3D4F96A1E3}"/>
          </ac:picMkLst>
        </pc:picChg>
        <pc:cxnChg chg="add mod">
          <ac:chgData name="Katrina Tompkins" userId="f87eab5e47fba0d5" providerId="LiveId" clId="{953374FB-FBF8-4E7D-ABAB-87F88D030856}" dt="2024-07-01T00:48:12.435" v="3271" actId="1076"/>
          <ac:cxnSpMkLst>
            <pc:docMk/>
            <pc:sldMk cId="4288154560" sldId="292"/>
            <ac:cxnSpMk id="2" creationId="{2017B84D-B579-C6FE-F130-F330F71AFBA7}"/>
          </ac:cxnSpMkLst>
        </pc:cxnChg>
        <pc:cxnChg chg="mod">
          <ac:chgData name="Katrina Tompkins" userId="f87eab5e47fba0d5" providerId="LiveId" clId="{953374FB-FBF8-4E7D-ABAB-87F88D030856}" dt="2024-07-01T00:48:14.669" v="3272" actId="1076"/>
          <ac:cxnSpMkLst>
            <pc:docMk/>
            <pc:sldMk cId="4288154560" sldId="292"/>
            <ac:cxnSpMk id="8" creationId="{D0986099-F5F2-4E8B-BE17-81194861A00C}"/>
          </ac:cxnSpMkLst>
        </pc:cxnChg>
        <pc:cxnChg chg="del">
          <ac:chgData name="Katrina Tompkins" userId="f87eab5e47fba0d5" providerId="LiveId" clId="{953374FB-FBF8-4E7D-ABAB-87F88D030856}" dt="2024-06-29T16:55:29.317" v="4" actId="478"/>
          <ac:cxnSpMkLst>
            <pc:docMk/>
            <pc:sldMk cId="4288154560" sldId="292"/>
            <ac:cxnSpMk id="14" creationId="{83E690F4-843A-47A5-8620-4FB01C0D8E68}"/>
          </ac:cxnSpMkLst>
        </pc:cxnChg>
      </pc:sldChg>
      <pc:sldChg chg="modSp mod">
        <pc:chgData name="Katrina Tompkins" userId="f87eab5e47fba0d5" providerId="LiveId" clId="{953374FB-FBF8-4E7D-ABAB-87F88D030856}" dt="2024-07-01T00:47:25.567" v="3263" actId="1076"/>
        <pc:sldMkLst>
          <pc:docMk/>
          <pc:sldMk cId="3838518403" sldId="293"/>
        </pc:sldMkLst>
        <pc:spChg chg="mod">
          <ac:chgData name="Katrina Tompkins" userId="f87eab5e47fba0d5" providerId="LiveId" clId="{953374FB-FBF8-4E7D-ABAB-87F88D030856}" dt="2024-06-30T23:42:51.079" v="2439"/>
          <ac:spMkLst>
            <pc:docMk/>
            <pc:sldMk cId="3838518403" sldId="293"/>
            <ac:spMk id="3" creationId="{B1AD9171-8616-BF85-EA2C-1EFC6E33AF75}"/>
          </ac:spMkLst>
        </pc:spChg>
        <pc:cxnChg chg="mod">
          <ac:chgData name="Katrina Tompkins" userId="f87eab5e47fba0d5" providerId="LiveId" clId="{953374FB-FBF8-4E7D-ABAB-87F88D030856}" dt="2024-07-01T00:47:22.716" v="3262" actId="1076"/>
          <ac:cxnSpMkLst>
            <pc:docMk/>
            <pc:sldMk cId="3838518403" sldId="293"/>
            <ac:cxnSpMk id="8" creationId="{D0986099-F5F2-4E8B-BE17-81194861A00C}"/>
          </ac:cxnSpMkLst>
        </pc:cxnChg>
        <pc:cxnChg chg="mod">
          <ac:chgData name="Katrina Tompkins" userId="f87eab5e47fba0d5" providerId="LiveId" clId="{953374FB-FBF8-4E7D-ABAB-87F88D030856}" dt="2024-07-01T00:47:25.567" v="3263" actId="1076"/>
          <ac:cxnSpMkLst>
            <pc:docMk/>
            <pc:sldMk cId="3838518403" sldId="293"/>
            <ac:cxnSpMk id="14" creationId="{83E690F4-843A-47A5-8620-4FB01C0D8E68}"/>
          </ac:cxnSpMkLst>
        </pc:cxnChg>
      </pc:sldChg>
      <pc:sldChg chg="addSp modSp mod setBg">
        <pc:chgData name="Katrina Tompkins" userId="f87eab5e47fba0d5" providerId="LiveId" clId="{953374FB-FBF8-4E7D-ABAB-87F88D030856}" dt="2024-06-30T23:54:26.128" v="2521"/>
        <pc:sldMkLst>
          <pc:docMk/>
          <pc:sldMk cId="2772753055" sldId="294"/>
        </pc:sldMkLst>
        <pc:spChg chg="mod">
          <ac:chgData name="Katrina Tompkins" userId="f87eab5e47fba0d5" providerId="LiveId" clId="{953374FB-FBF8-4E7D-ABAB-87F88D030856}" dt="2024-06-30T19:22:36.857" v="464" actId="20577"/>
          <ac:spMkLst>
            <pc:docMk/>
            <pc:sldMk cId="2772753055" sldId="294"/>
            <ac:spMk id="3" creationId="{B1AD9171-8616-BF85-EA2C-1EFC6E33AF75}"/>
          </ac:spMkLst>
        </pc:spChg>
        <pc:spChg chg="add mod">
          <ac:chgData name="Katrina Tompkins" userId="f87eab5e47fba0d5" providerId="LiveId" clId="{953374FB-FBF8-4E7D-ABAB-87F88D030856}" dt="2024-06-29T17:19:37.932" v="216" actId="1076"/>
          <ac:spMkLst>
            <pc:docMk/>
            <pc:sldMk cId="2772753055" sldId="294"/>
            <ac:spMk id="15" creationId="{726C80A4-1FA2-BCE7-5A9B-C4F55FDBB6DA}"/>
          </ac:spMkLst>
        </pc:spChg>
        <pc:spChg chg="add mod">
          <ac:chgData name="Katrina Tompkins" userId="f87eab5e47fba0d5" providerId="LiveId" clId="{953374FB-FBF8-4E7D-ABAB-87F88D030856}" dt="2024-06-29T17:19:42.059" v="217" actId="1076"/>
          <ac:spMkLst>
            <pc:docMk/>
            <pc:sldMk cId="2772753055" sldId="294"/>
            <ac:spMk id="16" creationId="{B733C9D7-4DEB-7775-5B78-BAE13A8FBD8C}"/>
          </ac:spMkLst>
        </pc:spChg>
        <pc:picChg chg="mod">
          <ac:chgData name="Katrina Tompkins" userId="f87eab5e47fba0d5" providerId="LiveId" clId="{953374FB-FBF8-4E7D-ABAB-87F88D030856}" dt="2024-06-29T17:19:35.019" v="215" actId="1076"/>
          <ac:picMkLst>
            <pc:docMk/>
            <pc:sldMk cId="2772753055" sldId="294"/>
            <ac:picMk id="9" creationId="{30590418-9E27-E9A1-1CD5-C2BD65AAD914}"/>
          </ac:picMkLst>
        </pc:picChg>
        <pc:picChg chg="mod">
          <ac:chgData name="Katrina Tompkins" userId="f87eab5e47fba0d5" providerId="LiveId" clId="{953374FB-FBF8-4E7D-ABAB-87F88D030856}" dt="2024-06-29T17:19:32.769" v="214" actId="1076"/>
          <ac:picMkLst>
            <pc:docMk/>
            <pc:sldMk cId="2772753055" sldId="294"/>
            <ac:picMk id="13" creationId="{BD291A80-42C5-AD76-5B25-D31C21B9850E}"/>
          </ac:picMkLst>
        </pc:picChg>
      </pc:sldChg>
      <pc:sldChg chg="addSp delSp modSp mod">
        <pc:chgData name="Katrina Tompkins" userId="f87eab5e47fba0d5" providerId="LiveId" clId="{953374FB-FBF8-4E7D-ABAB-87F88D030856}" dt="2024-07-01T00:03:56.822" v="2980" actId="1076"/>
        <pc:sldMkLst>
          <pc:docMk/>
          <pc:sldMk cId="294516571" sldId="295"/>
        </pc:sldMkLst>
        <pc:spChg chg="del mod">
          <ac:chgData name="Katrina Tompkins" userId="f87eab5e47fba0d5" providerId="LiveId" clId="{953374FB-FBF8-4E7D-ABAB-87F88D030856}" dt="2024-06-29T17:24:12.892" v="219" actId="478"/>
          <ac:spMkLst>
            <pc:docMk/>
            <pc:sldMk cId="294516571" sldId="295"/>
            <ac:spMk id="3" creationId="{B1AD9171-8616-BF85-EA2C-1EFC6E33AF75}"/>
          </ac:spMkLst>
        </pc:spChg>
        <pc:spChg chg="add del mod">
          <ac:chgData name="Katrina Tompkins" userId="f87eab5e47fba0d5" providerId="LiveId" clId="{953374FB-FBF8-4E7D-ABAB-87F88D030856}" dt="2024-06-29T17:24:17.420" v="220" actId="478"/>
          <ac:spMkLst>
            <pc:docMk/>
            <pc:sldMk cId="294516571" sldId="295"/>
            <ac:spMk id="9" creationId="{1BB11723-048F-78CD-342A-55B0009CE5FA}"/>
          </ac:spMkLst>
        </pc:spChg>
        <pc:spChg chg="mod">
          <ac:chgData name="Katrina Tompkins" userId="f87eab5e47fba0d5" providerId="LiveId" clId="{953374FB-FBF8-4E7D-ABAB-87F88D030856}" dt="2024-06-30T23:42:58.488" v="2440" actId="20577"/>
          <ac:spMkLst>
            <pc:docMk/>
            <pc:sldMk cId="294516571" sldId="295"/>
            <ac:spMk id="11" creationId="{4E3F5479-058B-4FA8-92E9-18CAB8CDC5C5}"/>
          </ac:spMkLst>
        </pc:spChg>
        <pc:spChg chg="add del mod">
          <ac:chgData name="Katrina Tompkins" userId="f87eab5e47fba0d5" providerId="LiveId" clId="{953374FB-FBF8-4E7D-ABAB-87F88D030856}" dt="2024-06-30T20:50:57.782" v="973"/>
          <ac:spMkLst>
            <pc:docMk/>
            <pc:sldMk cId="294516571" sldId="295"/>
            <ac:spMk id="12" creationId="{E698FF88-04F3-2DD3-5C34-F7B876E35E9D}"/>
          </ac:spMkLst>
        </pc:spChg>
        <pc:spChg chg="add mod">
          <ac:chgData name="Katrina Tompkins" userId="f87eab5e47fba0d5" providerId="LiveId" clId="{953374FB-FBF8-4E7D-ABAB-87F88D030856}" dt="2024-07-01T00:03:53.807" v="2979" actId="1076"/>
          <ac:spMkLst>
            <pc:docMk/>
            <pc:sldMk cId="294516571" sldId="295"/>
            <ac:spMk id="13" creationId="{B4F8DC9B-41D6-320E-6B48-3A97E8CB01EA}"/>
          </ac:spMkLst>
        </pc:spChg>
        <pc:spChg chg="add">
          <ac:chgData name="Katrina Tompkins" userId="f87eab5e47fba0d5" providerId="LiveId" clId="{953374FB-FBF8-4E7D-ABAB-87F88D030856}" dt="2024-06-30T20:01:03.046" v="935"/>
          <ac:spMkLst>
            <pc:docMk/>
            <pc:sldMk cId="294516571" sldId="295"/>
            <ac:spMk id="15" creationId="{FF9E657C-9CDF-E11F-2A57-2330C500AC84}"/>
          </ac:spMkLst>
        </pc:spChg>
        <pc:spChg chg="add mod">
          <ac:chgData name="Katrina Tompkins" userId="f87eab5e47fba0d5" providerId="LiveId" clId="{953374FB-FBF8-4E7D-ABAB-87F88D030856}" dt="2024-07-01T00:03:56.822" v="2980" actId="1076"/>
          <ac:spMkLst>
            <pc:docMk/>
            <pc:sldMk cId="294516571" sldId="295"/>
            <ac:spMk id="18" creationId="{908BB5E8-0B84-3A33-25EA-B369C6467C5A}"/>
          </ac:spMkLst>
        </pc:spChg>
        <pc:spChg chg="add mod">
          <ac:chgData name="Katrina Tompkins" userId="f87eab5e47fba0d5" providerId="LiveId" clId="{953374FB-FBF8-4E7D-ABAB-87F88D030856}" dt="2024-06-30T20:59:19.171" v="1011" actId="21"/>
          <ac:spMkLst>
            <pc:docMk/>
            <pc:sldMk cId="294516571" sldId="295"/>
            <ac:spMk id="19" creationId="{1C7AA729-E681-0F2C-66CE-33E58FA29A1C}"/>
          </ac:spMkLst>
        </pc:spChg>
        <pc:spChg chg="add mod">
          <ac:chgData name="Katrina Tompkins" userId="f87eab5e47fba0d5" providerId="LiveId" clId="{953374FB-FBF8-4E7D-ABAB-87F88D030856}" dt="2024-07-01T00:03:43.750" v="2976" actId="1076"/>
          <ac:spMkLst>
            <pc:docMk/>
            <pc:sldMk cId="294516571" sldId="295"/>
            <ac:spMk id="20" creationId="{94C92FFB-0848-EB90-C479-832CE64F2C3A}"/>
          </ac:spMkLst>
        </pc:spChg>
        <pc:picChg chg="del mod">
          <ac:chgData name="Katrina Tompkins" userId="f87eab5e47fba0d5" providerId="LiveId" clId="{953374FB-FBF8-4E7D-ABAB-87F88D030856}" dt="2024-06-30T19:59:08.514" v="920" actId="478"/>
          <ac:picMkLst>
            <pc:docMk/>
            <pc:sldMk cId="294516571" sldId="295"/>
            <ac:picMk id="5" creationId="{627838FF-E33B-2D19-E852-FC2A3ED38076}"/>
          </ac:picMkLst>
        </pc:picChg>
        <pc:picChg chg="del mod">
          <ac:chgData name="Katrina Tompkins" userId="f87eab5e47fba0d5" providerId="LiveId" clId="{953374FB-FBF8-4E7D-ABAB-87F88D030856}" dt="2024-06-29T17:15:06.480" v="173" actId="21"/>
          <ac:picMkLst>
            <pc:docMk/>
            <pc:sldMk cId="294516571" sldId="295"/>
            <ac:picMk id="7" creationId="{818BE471-33D8-76B8-70D7-DD621F9AF44F}"/>
          </ac:picMkLst>
        </pc:picChg>
        <pc:picChg chg="add del">
          <ac:chgData name="Katrina Tompkins" userId="f87eab5e47fba0d5" providerId="LiveId" clId="{953374FB-FBF8-4E7D-ABAB-87F88D030856}" dt="2024-06-30T20:50:57.782" v="971" actId="478"/>
          <ac:picMkLst>
            <pc:docMk/>
            <pc:sldMk cId="294516571" sldId="295"/>
            <ac:picMk id="10" creationId="{DBA6A50F-EEFD-C427-9AB6-0E115A4658A4}"/>
          </ac:picMkLst>
        </pc:picChg>
        <pc:picChg chg="add mod ord">
          <ac:chgData name="Katrina Tompkins" userId="f87eab5e47fba0d5" providerId="LiveId" clId="{953374FB-FBF8-4E7D-ABAB-87F88D030856}" dt="2024-07-01T00:03:47.679" v="2977" actId="1076"/>
          <ac:picMkLst>
            <pc:docMk/>
            <pc:sldMk cId="294516571" sldId="295"/>
            <ac:picMk id="16" creationId="{ADF9E877-4996-BFDA-A780-473CF64C1AEF}"/>
          </ac:picMkLst>
        </pc:picChg>
        <pc:picChg chg="add mod">
          <ac:chgData name="Katrina Tompkins" userId="f87eab5e47fba0d5" providerId="LiveId" clId="{953374FB-FBF8-4E7D-ABAB-87F88D030856}" dt="2024-07-01T00:03:50.185" v="2978" actId="1076"/>
          <ac:picMkLst>
            <pc:docMk/>
            <pc:sldMk cId="294516571" sldId="295"/>
            <ac:picMk id="17" creationId="{5D27D0C1-2E5F-9473-D747-9F8B0E923CE9}"/>
          </ac:picMkLst>
        </pc:picChg>
        <pc:cxnChg chg="mod">
          <ac:chgData name="Katrina Tompkins" userId="f87eab5e47fba0d5" providerId="LiveId" clId="{953374FB-FBF8-4E7D-ABAB-87F88D030856}" dt="2024-06-30T23:55:12.263" v="2524" actId="14100"/>
          <ac:cxnSpMkLst>
            <pc:docMk/>
            <pc:sldMk cId="294516571" sldId="295"/>
            <ac:cxnSpMk id="8" creationId="{D0986099-F5F2-4E8B-BE17-81194861A00C}"/>
          </ac:cxnSpMkLst>
        </pc:cxnChg>
        <pc:cxnChg chg="mod">
          <ac:chgData name="Katrina Tompkins" userId="f87eab5e47fba0d5" providerId="LiveId" clId="{953374FB-FBF8-4E7D-ABAB-87F88D030856}" dt="2024-06-30T23:55:06.592" v="2523" actId="14100"/>
          <ac:cxnSpMkLst>
            <pc:docMk/>
            <pc:sldMk cId="294516571" sldId="295"/>
            <ac:cxnSpMk id="14" creationId="{83E690F4-843A-47A5-8620-4FB01C0D8E68}"/>
          </ac:cxnSpMkLst>
        </pc:cxnChg>
      </pc:sldChg>
      <pc:sldChg chg="addSp delSp modSp add mod ord">
        <pc:chgData name="Katrina Tompkins" userId="f87eab5e47fba0d5" providerId="LiveId" clId="{953374FB-FBF8-4E7D-ABAB-87F88D030856}" dt="2024-06-30T23:53:38.875" v="2510" actId="207"/>
        <pc:sldMkLst>
          <pc:docMk/>
          <pc:sldMk cId="2940574140" sldId="296"/>
        </pc:sldMkLst>
        <pc:spChg chg="add mod">
          <ac:chgData name="Katrina Tompkins" userId="f87eab5e47fba0d5" providerId="LiveId" clId="{953374FB-FBF8-4E7D-ABAB-87F88D030856}" dt="2024-06-30T23:53:38.875" v="2510" actId="207"/>
          <ac:spMkLst>
            <pc:docMk/>
            <pc:sldMk cId="2940574140" sldId="296"/>
            <ac:spMk id="3" creationId="{8C74A64E-DA84-87FB-DE31-699B5CE7DE51}"/>
          </ac:spMkLst>
        </pc:spChg>
        <pc:spChg chg="add mod">
          <ac:chgData name="Katrina Tompkins" userId="f87eab5e47fba0d5" providerId="LiveId" clId="{953374FB-FBF8-4E7D-ABAB-87F88D030856}" dt="2024-06-30T22:52:36.352" v="1422" actId="20577"/>
          <ac:spMkLst>
            <pc:docMk/>
            <pc:sldMk cId="2940574140" sldId="296"/>
            <ac:spMk id="6" creationId="{CD939FEA-A6EA-14DC-D271-58E4DA6D2A21}"/>
          </ac:spMkLst>
        </pc:spChg>
        <pc:spChg chg="mod">
          <ac:chgData name="Katrina Tompkins" userId="f87eab5e47fba0d5" providerId="LiveId" clId="{953374FB-FBF8-4E7D-ABAB-87F88D030856}" dt="2024-06-29T17:30:35.516" v="386" actId="20577"/>
          <ac:spMkLst>
            <pc:docMk/>
            <pc:sldMk cId="2940574140" sldId="296"/>
            <ac:spMk id="11" creationId="{4E3F5479-058B-4FA8-92E9-18CAB8CDC5C5}"/>
          </ac:spMkLst>
        </pc:spChg>
        <pc:picChg chg="add mod">
          <ac:chgData name="Katrina Tompkins" userId="f87eab5e47fba0d5" providerId="LiveId" clId="{953374FB-FBF8-4E7D-ABAB-87F88D030856}" dt="2024-06-29T17:27:50.346" v="262" actId="1076"/>
          <ac:picMkLst>
            <pc:docMk/>
            <pc:sldMk cId="2940574140" sldId="296"/>
            <ac:picMk id="2" creationId="{94272352-93A0-042F-5E66-97241B890692}"/>
          </ac:picMkLst>
        </pc:picChg>
        <pc:picChg chg="del">
          <ac:chgData name="Katrina Tompkins" userId="f87eab5e47fba0d5" providerId="LiveId" clId="{953374FB-FBF8-4E7D-ABAB-87F88D030856}" dt="2024-06-29T17:27:22.646" v="226" actId="478"/>
          <ac:picMkLst>
            <pc:docMk/>
            <pc:sldMk cId="2940574140" sldId="296"/>
            <ac:picMk id="5" creationId="{627838FF-E33B-2D19-E852-FC2A3ED38076}"/>
          </ac:picMkLst>
        </pc:picChg>
      </pc:sldChg>
      <pc:sldChg chg="addSp delSp modSp add mod ord">
        <pc:chgData name="Katrina Tompkins" userId="f87eab5e47fba0d5" providerId="LiveId" clId="{953374FB-FBF8-4E7D-ABAB-87F88D030856}" dt="2024-07-01T00:11:47.871" v="3128" actId="20577"/>
        <pc:sldMkLst>
          <pc:docMk/>
          <pc:sldMk cId="3962269422" sldId="297"/>
        </pc:sldMkLst>
        <pc:spChg chg="mod">
          <ac:chgData name="Katrina Tompkins" userId="f87eab5e47fba0d5" providerId="LiveId" clId="{953374FB-FBF8-4E7D-ABAB-87F88D030856}" dt="2024-06-29T17:29:56.909" v="336" actId="6549"/>
          <ac:spMkLst>
            <pc:docMk/>
            <pc:sldMk cId="3962269422" sldId="297"/>
            <ac:spMk id="3" creationId="{8C74A64E-DA84-87FB-DE31-699B5CE7DE51}"/>
          </ac:spMkLst>
        </pc:spChg>
        <pc:spChg chg="add mod">
          <ac:chgData name="Katrina Tompkins" userId="f87eab5e47fba0d5" providerId="LiveId" clId="{953374FB-FBF8-4E7D-ABAB-87F88D030856}" dt="2024-07-01T00:11:47.871" v="3128" actId="20577"/>
          <ac:spMkLst>
            <pc:docMk/>
            <pc:sldMk cId="3962269422" sldId="297"/>
            <ac:spMk id="6" creationId="{67E709F7-7D20-2E65-0AD0-B366B5CF67A8}"/>
          </ac:spMkLst>
        </pc:spChg>
        <pc:spChg chg="mod">
          <ac:chgData name="Katrina Tompkins" userId="f87eab5e47fba0d5" providerId="LiveId" clId="{953374FB-FBF8-4E7D-ABAB-87F88D030856}" dt="2024-06-29T17:30:20.014" v="365" actId="20577"/>
          <ac:spMkLst>
            <pc:docMk/>
            <pc:sldMk cId="3962269422" sldId="297"/>
            <ac:spMk id="11" creationId="{4E3F5479-058B-4FA8-92E9-18CAB8CDC5C5}"/>
          </ac:spMkLst>
        </pc:spChg>
        <pc:picChg chg="del">
          <ac:chgData name="Katrina Tompkins" userId="f87eab5e47fba0d5" providerId="LiveId" clId="{953374FB-FBF8-4E7D-ABAB-87F88D030856}" dt="2024-06-29T17:29:42.328" v="333" actId="478"/>
          <ac:picMkLst>
            <pc:docMk/>
            <pc:sldMk cId="3962269422" sldId="297"/>
            <ac:picMk id="2" creationId="{94272352-93A0-042F-5E66-97241B890692}"/>
          </ac:picMkLst>
        </pc:picChg>
        <pc:picChg chg="add">
          <ac:chgData name="Katrina Tompkins" userId="f87eab5e47fba0d5" providerId="LiveId" clId="{953374FB-FBF8-4E7D-ABAB-87F88D030856}" dt="2024-06-29T17:29:44.513" v="334"/>
          <ac:picMkLst>
            <pc:docMk/>
            <pc:sldMk cId="3962269422" sldId="297"/>
            <ac:picMk id="5" creationId="{EB642EA6-7E3D-1736-1E73-F4968A8F46B1}"/>
          </ac:picMkLst>
        </pc:picChg>
      </pc:sldChg>
      <pc:sldChg chg="addSp delSp modSp add mod">
        <pc:chgData name="Katrina Tompkins" userId="f87eab5e47fba0d5" providerId="LiveId" clId="{953374FB-FBF8-4E7D-ABAB-87F88D030856}" dt="2024-06-30T19:55:34.360" v="859" actId="207"/>
        <pc:sldMkLst>
          <pc:docMk/>
          <pc:sldMk cId="2943177680" sldId="298"/>
        </pc:sldMkLst>
        <pc:spChg chg="mod">
          <ac:chgData name="Katrina Tompkins" userId="f87eab5e47fba0d5" providerId="LiveId" clId="{953374FB-FBF8-4E7D-ABAB-87F88D030856}" dt="2024-06-30T19:22:41.260" v="465" actId="20577"/>
          <ac:spMkLst>
            <pc:docMk/>
            <pc:sldMk cId="2943177680" sldId="298"/>
            <ac:spMk id="3" creationId="{B1AD9171-8616-BF85-EA2C-1EFC6E33AF75}"/>
          </ac:spMkLst>
        </pc:spChg>
        <pc:spChg chg="add">
          <ac:chgData name="Katrina Tompkins" userId="f87eab5e47fba0d5" providerId="LiveId" clId="{953374FB-FBF8-4E7D-ABAB-87F88D030856}" dt="2024-06-30T19:44:24.983" v="725"/>
          <ac:spMkLst>
            <pc:docMk/>
            <pc:sldMk cId="2943177680" sldId="298"/>
            <ac:spMk id="6" creationId="{E41C71EF-2F69-384F-87DE-23DA9093EDA7}"/>
          </ac:spMkLst>
        </pc:spChg>
        <pc:spChg chg="mod">
          <ac:chgData name="Katrina Tompkins" userId="f87eab5e47fba0d5" providerId="LiveId" clId="{953374FB-FBF8-4E7D-ABAB-87F88D030856}" dt="2024-06-30T19:55:34.360" v="859" actId="207"/>
          <ac:spMkLst>
            <pc:docMk/>
            <pc:sldMk cId="2943177680" sldId="298"/>
            <ac:spMk id="15" creationId="{726C80A4-1FA2-BCE7-5A9B-C4F55FDBB6DA}"/>
          </ac:spMkLst>
        </pc:spChg>
        <pc:spChg chg="mod">
          <ac:chgData name="Katrina Tompkins" userId="f87eab5e47fba0d5" providerId="LiveId" clId="{953374FB-FBF8-4E7D-ABAB-87F88D030856}" dt="2024-06-30T19:54:56.914" v="854" actId="20577"/>
          <ac:spMkLst>
            <pc:docMk/>
            <pc:sldMk cId="2943177680" sldId="298"/>
            <ac:spMk id="16" creationId="{B733C9D7-4DEB-7775-5B78-BAE13A8FBD8C}"/>
          </ac:spMkLst>
        </pc:spChg>
        <pc:picChg chg="add del mod">
          <ac:chgData name="Katrina Tompkins" userId="f87eab5e47fba0d5" providerId="LiveId" clId="{953374FB-FBF8-4E7D-ABAB-87F88D030856}" dt="2024-06-30T19:44:23.604" v="724" actId="478"/>
          <ac:picMkLst>
            <pc:docMk/>
            <pc:sldMk cId="2943177680" sldId="298"/>
            <ac:picMk id="2" creationId="{D7000259-E9EC-C5AA-DBE2-11C92B215ECB}"/>
          </ac:picMkLst>
        </pc:picChg>
        <pc:picChg chg="add del mod">
          <ac:chgData name="Katrina Tompkins" userId="f87eab5e47fba0d5" providerId="LiveId" clId="{953374FB-FBF8-4E7D-ABAB-87F88D030856}" dt="2024-06-30T19:53:57.111" v="847" actId="478"/>
          <ac:picMkLst>
            <pc:docMk/>
            <pc:sldMk cId="2943177680" sldId="298"/>
            <ac:picMk id="5" creationId="{2B9056F6-E673-FEAD-39BD-B8183EA8A6E3}"/>
          </ac:picMkLst>
        </pc:picChg>
        <pc:picChg chg="add mod">
          <ac:chgData name="Katrina Tompkins" userId="f87eab5e47fba0d5" providerId="LiveId" clId="{953374FB-FBF8-4E7D-ABAB-87F88D030856}" dt="2024-06-30T19:44:36.384" v="729" actId="1076"/>
          <ac:picMkLst>
            <pc:docMk/>
            <pc:sldMk cId="2943177680" sldId="298"/>
            <ac:picMk id="7" creationId="{C2D452D6-1FD1-D88F-2381-592D5CABC117}"/>
          </ac:picMkLst>
        </pc:picChg>
        <pc:picChg chg="del">
          <ac:chgData name="Katrina Tompkins" userId="f87eab5e47fba0d5" providerId="LiveId" clId="{953374FB-FBF8-4E7D-ABAB-87F88D030856}" dt="2024-06-30T19:26:53.777" v="560" actId="478"/>
          <ac:picMkLst>
            <pc:docMk/>
            <pc:sldMk cId="2943177680" sldId="298"/>
            <ac:picMk id="9" creationId="{30590418-9E27-E9A1-1CD5-C2BD65AAD914}"/>
          </ac:picMkLst>
        </pc:picChg>
        <pc:picChg chg="add mod">
          <ac:chgData name="Katrina Tompkins" userId="f87eab5e47fba0d5" providerId="LiveId" clId="{953374FB-FBF8-4E7D-ABAB-87F88D030856}" dt="2024-06-30T19:54:49.216" v="853" actId="1076"/>
          <ac:picMkLst>
            <pc:docMk/>
            <pc:sldMk cId="2943177680" sldId="298"/>
            <ac:picMk id="10" creationId="{B45DCB6F-9318-D7A8-9517-D88465B302AB}"/>
          </ac:picMkLst>
        </pc:picChg>
        <pc:picChg chg="del">
          <ac:chgData name="Katrina Tompkins" userId="f87eab5e47fba0d5" providerId="LiveId" clId="{953374FB-FBF8-4E7D-ABAB-87F88D030856}" dt="2024-06-30T19:22:53.370" v="466" actId="478"/>
          <ac:picMkLst>
            <pc:docMk/>
            <pc:sldMk cId="2943177680" sldId="298"/>
            <ac:picMk id="13" creationId="{BD291A80-42C5-AD76-5B25-D31C21B9850E}"/>
          </ac:picMkLst>
        </pc:picChg>
      </pc:sldChg>
      <pc:sldChg chg="add ord">
        <pc:chgData name="Katrina Tompkins" userId="f87eab5e47fba0d5" providerId="LiveId" clId="{953374FB-FBF8-4E7D-ABAB-87F88D030856}" dt="2024-06-30T23:53:24.511" v="2507"/>
        <pc:sldMkLst>
          <pc:docMk/>
          <pc:sldMk cId="2718041414" sldId="299"/>
        </pc:sldMkLst>
      </pc:sldChg>
      <pc:sldChg chg="addSp delSp modSp new del mod modClrScheme chgLayout">
        <pc:chgData name="Katrina Tompkins" userId="f87eab5e47fba0d5" providerId="LiveId" clId="{953374FB-FBF8-4E7D-ABAB-87F88D030856}" dt="2024-06-30T23:56:19.772" v="2528" actId="47"/>
        <pc:sldMkLst>
          <pc:docMk/>
          <pc:sldMk cId="3562755747" sldId="300"/>
        </pc:sldMkLst>
        <pc:spChg chg="del mod ord">
          <ac:chgData name="Katrina Tompkins" userId="f87eab5e47fba0d5" providerId="LiveId" clId="{953374FB-FBF8-4E7D-ABAB-87F88D030856}" dt="2024-06-30T22:49:28.074" v="1058" actId="700"/>
          <ac:spMkLst>
            <pc:docMk/>
            <pc:sldMk cId="3562755747" sldId="300"/>
            <ac:spMk id="2" creationId="{27E2F96B-108F-C642-8800-9CD39D3B4EE3}"/>
          </ac:spMkLst>
        </pc:spChg>
        <pc:spChg chg="del mod ord">
          <ac:chgData name="Katrina Tompkins" userId="f87eab5e47fba0d5" providerId="LiveId" clId="{953374FB-FBF8-4E7D-ABAB-87F88D030856}" dt="2024-06-30T22:49:28.074" v="1058" actId="700"/>
          <ac:spMkLst>
            <pc:docMk/>
            <pc:sldMk cId="3562755747" sldId="300"/>
            <ac:spMk id="3" creationId="{16DF0CE3-CBB2-C2E3-1C97-F3C1F2223F80}"/>
          </ac:spMkLst>
        </pc:spChg>
        <pc:spChg chg="add mod ord">
          <ac:chgData name="Katrina Tompkins" userId="f87eab5e47fba0d5" providerId="LiveId" clId="{953374FB-FBF8-4E7D-ABAB-87F88D030856}" dt="2024-06-30T22:49:44.073" v="1081" actId="207"/>
          <ac:spMkLst>
            <pc:docMk/>
            <pc:sldMk cId="3562755747" sldId="300"/>
            <ac:spMk id="4" creationId="{25F6FD8A-4A5A-288B-7829-DE545F4C7EF5}"/>
          </ac:spMkLst>
        </pc:spChg>
        <pc:spChg chg="add mod ord">
          <ac:chgData name="Katrina Tompkins" userId="f87eab5e47fba0d5" providerId="LiveId" clId="{953374FB-FBF8-4E7D-ABAB-87F88D030856}" dt="2024-06-30T22:49:28.074" v="1058" actId="700"/>
          <ac:spMkLst>
            <pc:docMk/>
            <pc:sldMk cId="3562755747" sldId="300"/>
            <ac:spMk id="5" creationId="{E7B22474-772A-46CC-3658-1659A330D1BF}"/>
          </ac:spMkLst>
        </pc:spChg>
      </pc:sldChg>
      <pc:sldMasterChg chg="setBg modSldLayout">
        <pc:chgData name="Katrina Tompkins" userId="f87eab5e47fba0d5" providerId="LiveId" clId="{953374FB-FBF8-4E7D-ABAB-87F88D030856}" dt="2024-06-30T23:55:40.156" v="2527"/>
        <pc:sldMasterMkLst>
          <pc:docMk/>
          <pc:sldMasterMk cId="2603789703" sldId="2147483648"/>
        </pc:sldMasterMkLst>
        <pc:sldLayoutChg chg="setBg">
          <pc:chgData name="Katrina Tompkins" userId="f87eab5e47fba0d5" providerId="LiveId" clId="{953374FB-FBF8-4E7D-ABAB-87F88D030856}" dt="2024-06-30T23:55:40.156" v="2527"/>
          <pc:sldLayoutMkLst>
            <pc:docMk/>
            <pc:sldMasterMk cId="2603789703" sldId="2147483648"/>
            <pc:sldLayoutMk cId="48564637" sldId="2147483649"/>
          </pc:sldLayoutMkLst>
        </pc:sldLayoutChg>
        <pc:sldLayoutChg chg="setBg">
          <pc:chgData name="Katrina Tompkins" userId="f87eab5e47fba0d5" providerId="LiveId" clId="{953374FB-FBF8-4E7D-ABAB-87F88D030856}" dt="2024-06-30T23:55:40.156" v="2527"/>
          <pc:sldLayoutMkLst>
            <pc:docMk/>
            <pc:sldMasterMk cId="2603789703" sldId="2147483648"/>
            <pc:sldLayoutMk cId="2789287297" sldId="2147483650"/>
          </pc:sldLayoutMkLst>
        </pc:sldLayoutChg>
        <pc:sldLayoutChg chg="setBg">
          <pc:chgData name="Katrina Tompkins" userId="f87eab5e47fba0d5" providerId="LiveId" clId="{953374FB-FBF8-4E7D-ABAB-87F88D030856}" dt="2024-06-30T23:55:40.156" v="2527"/>
          <pc:sldLayoutMkLst>
            <pc:docMk/>
            <pc:sldMasterMk cId="2603789703" sldId="2147483648"/>
            <pc:sldLayoutMk cId="1230041735" sldId="2147483651"/>
          </pc:sldLayoutMkLst>
        </pc:sldLayoutChg>
        <pc:sldLayoutChg chg="setBg">
          <pc:chgData name="Katrina Tompkins" userId="f87eab5e47fba0d5" providerId="LiveId" clId="{953374FB-FBF8-4E7D-ABAB-87F88D030856}" dt="2024-06-30T23:55:40.156" v="2527"/>
          <pc:sldLayoutMkLst>
            <pc:docMk/>
            <pc:sldMasterMk cId="2603789703" sldId="2147483648"/>
            <pc:sldLayoutMk cId="397404131" sldId="2147483652"/>
          </pc:sldLayoutMkLst>
        </pc:sldLayoutChg>
        <pc:sldLayoutChg chg="setBg">
          <pc:chgData name="Katrina Tompkins" userId="f87eab5e47fba0d5" providerId="LiveId" clId="{953374FB-FBF8-4E7D-ABAB-87F88D030856}" dt="2024-06-30T23:55:40.156" v="2527"/>
          <pc:sldLayoutMkLst>
            <pc:docMk/>
            <pc:sldMasterMk cId="2603789703" sldId="2147483648"/>
            <pc:sldLayoutMk cId="469058296" sldId="2147483653"/>
          </pc:sldLayoutMkLst>
        </pc:sldLayoutChg>
        <pc:sldLayoutChg chg="setBg">
          <pc:chgData name="Katrina Tompkins" userId="f87eab5e47fba0d5" providerId="LiveId" clId="{953374FB-FBF8-4E7D-ABAB-87F88D030856}" dt="2024-06-30T23:55:40.156" v="2527"/>
          <pc:sldLayoutMkLst>
            <pc:docMk/>
            <pc:sldMasterMk cId="2603789703" sldId="2147483648"/>
            <pc:sldLayoutMk cId="3625551197" sldId="2147483654"/>
          </pc:sldLayoutMkLst>
        </pc:sldLayoutChg>
        <pc:sldLayoutChg chg="setBg">
          <pc:chgData name="Katrina Tompkins" userId="f87eab5e47fba0d5" providerId="LiveId" clId="{953374FB-FBF8-4E7D-ABAB-87F88D030856}" dt="2024-06-30T23:55:40.156" v="2527"/>
          <pc:sldLayoutMkLst>
            <pc:docMk/>
            <pc:sldMasterMk cId="2603789703" sldId="2147483648"/>
            <pc:sldLayoutMk cId="3058200294" sldId="2147483655"/>
          </pc:sldLayoutMkLst>
        </pc:sldLayoutChg>
        <pc:sldLayoutChg chg="setBg">
          <pc:chgData name="Katrina Tompkins" userId="f87eab5e47fba0d5" providerId="LiveId" clId="{953374FB-FBF8-4E7D-ABAB-87F88D030856}" dt="2024-06-30T23:55:40.156" v="2527"/>
          <pc:sldLayoutMkLst>
            <pc:docMk/>
            <pc:sldMasterMk cId="2603789703" sldId="2147483648"/>
            <pc:sldLayoutMk cId="3230950964" sldId="2147483656"/>
          </pc:sldLayoutMkLst>
        </pc:sldLayoutChg>
        <pc:sldLayoutChg chg="setBg">
          <pc:chgData name="Katrina Tompkins" userId="f87eab5e47fba0d5" providerId="LiveId" clId="{953374FB-FBF8-4E7D-ABAB-87F88D030856}" dt="2024-06-30T23:55:40.156" v="2527"/>
          <pc:sldLayoutMkLst>
            <pc:docMk/>
            <pc:sldMasterMk cId="2603789703" sldId="2147483648"/>
            <pc:sldLayoutMk cId="1586601153" sldId="2147483657"/>
          </pc:sldLayoutMkLst>
        </pc:sldLayoutChg>
        <pc:sldLayoutChg chg="setBg">
          <pc:chgData name="Katrina Tompkins" userId="f87eab5e47fba0d5" providerId="LiveId" clId="{953374FB-FBF8-4E7D-ABAB-87F88D030856}" dt="2024-06-30T23:55:40.156" v="2527"/>
          <pc:sldLayoutMkLst>
            <pc:docMk/>
            <pc:sldMasterMk cId="2603789703" sldId="2147483648"/>
            <pc:sldLayoutMk cId="3931409232" sldId="2147483658"/>
          </pc:sldLayoutMkLst>
        </pc:sldLayoutChg>
        <pc:sldLayoutChg chg="setBg">
          <pc:chgData name="Katrina Tompkins" userId="f87eab5e47fba0d5" providerId="LiveId" clId="{953374FB-FBF8-4E7D-ABAB-87F88D030856}" dt="2024-06-30T23:55:40.156" v="2527"/>
          <pc:sldLayoutMkLst>
            <pc:docMk/>
            <pc:sldMasterMk cId="2603789703" sldId="2147483648"/>
            <pc:sldLayoutMk cId="1746804267"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6/30/2024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823829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41484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0611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7040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40344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44867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1813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65469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28044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6/30/2024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6/30/2024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32318" y="242598"/>
            <a:ext cx="11327363" cy="4653582"/>
          </a:xfrm>
        </p:spPr>
        <p:txBody>
          <a:bodyPr wrap="square" lIns="0" tIns="0" rIns="0" bIns="0" anchor="t">
            <a:spAutoFit/>
          </a:bodyPr>
          <a:lstStyle/>
          <a:p>
            <a:r>
              <a:rPr lang="en-US" sz="5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Predicting Employee Attrition Using Data Science for Frito-Lay</a:t>
            </a:r>
            <a:br>
              <a:rPr lang="en-US" sz="5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5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5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DDSAnalytics</a:t>
            </a:r>
            <a:br>
              <a:rPr lang="en-US" sz="5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2400" b="1" dirty="0">
                <a:solidFill>
                  <a:srgbClr val="FFC000"/>
                </a:solidFill>
              </a:rPr>
            </a:br>
            <a:r>
              <a:rPr lang="en-US" sz="4800" b="1" dirty="0"/>
              <a:t>Katrina Tompkins</a:t>
            </a:r>
            <a:br>
              <a:rPr lang="en-US" sz="4800" b="1" dirty="0"/>
            </a:br>
            <a:r>
              <a:rPr lang="en-US" sz="4800" b="1" dirty="0"/>
              <a:t>6/30/2024</a:t>
            </a:r>
            <a:endParaRPr lang="en-US" dirty="0"/>
          </a:p>
        </p:txBody>
      </p:sp>
      <p:sp>
        <p:nvSpPr>
          <p:cNvPr id="3" name="Rectangle 1">
            <a:extLst>
              <a:ext uri="{FF2B5EF4-FFF2-40B4-BE49-F238E27FC236}">
                <a16:creationId xmlns:a16="http://schemas.microsoft.com/office/drawing/2014/main" id="{3E32D1C6-5009-05C1-2961-2030AD2F9020}"/>
              </a:ext>
            </a:extLst>
          </p:cNvPr>
          <p:cNvSpPr>
            <a:spLocks noChangeArrowheads="1"/>
          </p:cNvSpPr>
          <p:nvPr/>
        </p:nvSpPr>
        <p:spPr bwMode="auto">
          <a:xfrm>
            <a:off x="0" y="3305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1" name="Picture 10" descr="A logo with a colorful brain&#10;&#10;Description automatically generated">
            <a:extLst>
              <a:ext uri="{FF2B5EF4-FFF2-40B4-BE49-F238E27FC236}">
                <a16:creationId xmlns:a16="http://schemas.microsoft.com/office/drawing/2014/main" id="{2881E1BE-BE95-8016-D235-479A38899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834" y="5761031"/>
            <a:ext cx="1096969" cy="1096969"/>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DF9E877-4996-BFDA-A780-473CF64C1AEF}"/>
              </a:ext>
            </a:extLst>
          </p:cNvPr>
          <p:cNvPicPr>
            <a:picLocks noChangeAspect="1"/>
          </p:cNvPicPr>
          <p:nvPr/>
        </p:nvPicPr>
        <p:blipFill>
          <a:blip r:embed="rId3"/>
          <a:stretch>
            <a:fillRect/>
          </a:stretch>
        </p:blipFill>
        <p:spPr>
          <a:xfrm>
            <a:off x="124619" y="1140368"/>
            <a:ext cx="5870333" cy="3622834"/>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1353800" y="522898"/>
            <a:ext cx="8382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Predictive Model Analysis using k-nn and NB</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1334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1">
            <a:extLst>
              <a:ext uri="{FF2B5EF4-FFF2-40B4-BE49-F238E27FC236}">
                <a16:creationId xmlns:a16="http://schemas.microsoft.com/office/drawing/2014/main" id="{B4F8DC9B-41D6-320E-6B48-3A97E8CB01EA}"/>
              </a:ext>
            </a:extLst>
          </p:cNvPr>
          <p:cNvSpPr>
            <a:spLocks noChangeArrowheads="1"/>
          </p:cNvSpPr>
          <p:nvPr/>
        </p:nvSpPr>
        <p:spPr bwMode="auto">
          <a:xfrm>
            <a:off x="4072845" y="4813229"/>
            <a:ext cx="192210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B050"/>
                </a:solidFill>
                <a:effectLst/>
                <a:latin typeface="Lucida Console" panose="020B0609040504020204" pitchFamily="49" charset="0"/>
              </a:rPr>
              <a:t>Accuracy : 0.8218</a:t>
            </a:r>
            <a:r>
              <a:rPr lang="en-US" altLang="en-US" sz="1050" dirty="0">
                <a:solidFill>
                  <a:srgbClr val="00B050"/>
                </a:solidFill>
                <a:latin typeface="Lucida Console" panose="020B0609040504020204" pitchFamily="49" charset="0"/>
              </a:rPr>
              <a:t> </a:t>
            </a:r>
            <a:r>
              <a:rPr kumimoji="0" lang="en-US" altLang="en-US" sz="1050" b="0" i="0" u="none" strike="noStrike" cap="none" normalizeH="0" baseline="0" dirty="0">
                <a:ln>
                  <a:noFill/>
                </a:ln>
                <a:solidFill>
                  <a:srgbClr val="00B050"/>
                </a:solidFill>
                <a:effectLst/>
                <a:latin typeface="Lucida Console" panose="020B0609040504020204" pitchFamily="49" charset="0"/>
              </a:rPr>
              <a:t>for 7 Nearest Neighbors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B050"/>
                </a:solidFill>
                <a:effectLst/>
                <a:latin typeface="Lucida Console" panose="020B0609040504020204" pitchFamily="49" charset="0"/>
              </a:rPr>
              <a:t>Sensitivity : 0.8699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B050"/>
                </a:solidFill>
                <a:effectLst/>
                <a:latin typeface="Lucida Console" panose="020B0609040504020204" pitchFamily="49" charset="0"/>
              </a:rPr>
              <a:t>Specificity : 0.7143  </a:t>
            </a:r>
            <a:endParaRPr kumimoji="0" lang="en-US" altLang="en-US" sz="2400" b="0" i="0" u="none" strike="noStrike" cap="none" normalizeH="0" baseline="0" dirty="0">
              <a:ln>
                <a:noFill/>
              </a:ln>
              <a:solidFill>
                <a:srgbClr val="00B050"/>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5D27D0C1-2E5F-9473-D747-9F8B0E923CE9}"/>
              </a:ext>
            </a:extLst>
          </p:cNvPr>
          <p:cNvPicPr>
            <a:picLocks noChangeAspect="1"/>
          </p:cNvPicPr>
          <p:nvPr/>
        </p:nvPicPr>
        <p:blipFill>
          <a:blip r:embed="rId4"/>
          <a:stretch>
            <a:fillRect/>
          </a:stretch>
        </p:blipFill>
        <p:spPr>
          <a:xfrm>
            <a:off x="6120209" y="1190395"/>
            <a:ext cx="5870333" cy="3622834"/>
          </a:xfrm>
          <a:prstGeom prst="rect">
            <a:avLst/>
          </a:prstGeom>
        </p:spPr>
      </p:pic>
      <p:sp>
        <p:nvSpPr>
          <p:cNvPr id="18" name="Rectangle 1">
            <a:extLst>
              <a:ext uri="{FF2B5EF4-FFF2-40B4-BE49-F238E27FC236}">
                <a16:creationId xmlns:a16="http://schemas.microsoft.com/office/drawing/2014/main" id="{908BB5E8-0B84-3A33-25EA-B369C6467C5A}"/>
              </a:ext>
            </a:extLst>
          </p:cNvPr>
          <p:cNvSpPr>
            <a:spLocks noChangeArrowheads="1"/>
          </p:cNvSpPr>
          <p:nvPr/>
        </p:nvSpPr>
        <p:spPr bwMode="auto">
          <a:xfrm>
            <a:off x="10068435" y="4905561"/>
            <a:ext cx="192210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B050"/>
                </a:solidFill>
                <a:effectLst/>
                <a:latin typeface="Lucida Console" panose="020B0609040504020204" pitchFamily="49" charset="0"/>
              </a:rPr>
              <a:t>Accuracy : 0.84</a:t>
            </a:r>
            <a:r>
              <a:rPr lang="en-US" altLang="en-US" sz="1000" dirty="0">
                <a:solidFill>
                  <a:srgbClr val="00B050"/>
                </a:solidFill>
                <a:latin typeface="Lucida Console" panose="020B0609040504020204" pitchFamily="49" charset="0"/>
              </a:rPr>
              <a:t>4</a:t>
            </a:r>
            <a:r>
              <a:rPr kumimoji="0" lang="en-US" altLang="en-US" sz="1000" b="0" i="0" u="none" strike="noStrike" cap="none" normalizeH="0" baseline="0" dirty="0">
                <a:ln>
                  <a:noFill/>
                </a:ln>
                <a:solidFill>
                  <a:srgbClr val="00B050"/>
                </a:solidFill>
                <a:effectLst/>
                <a:latin typeface="Lucida Console" panose="020B0609040504020204" pitchFamily="49" charset="0"/>
              </a:rPr>
              <a:t>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B050"/>
                </a:solidFill>
                <a:effectLst/>
                <a:uLnTx/>
                <a:uFillTx/>
                <a:latin typeface="Lucida Console" panose="020B0609040504020204" pitchFamily="49" charset="0"/>
              </a:rPr>
              <a:t>Sensitivity : 0.97260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B050"/>
                </a:solidFill>
                <a:effectLst/>
                <a:uLnTx/>
                <a:uFillTx/>
                <a:latin typeface="Lucida Console" panose="020B0609040504020204" pitchFamily="49" charset="0"/>
              </a:rPr>
              <a:t>Specificity : 0.03571</a:t>
            </a:r>
            <a:endParaRPr kumimoji="0" lang="en-US" altLang="en-US" sz="1000" b="0" i="0" u="none" strike="noStrike" cap="none" normalizeH="0" baseline="0" dirty="0">
              <a:ln>
                <a:noFill/>
              </a:ln>
              <a:solidFill>
                <a:srgbClr val="00B050"/>
              </a:solidFill>
              <a:effectLst/>
              <a:latin typeface="Arial" panose="020B0604020202020204" pitchFamily="34" charset="0"/>
            </a:endParaRPr>
          </a:p>
        </p:txBody>
      </p:sp>
      <p:sp>
        <p:nvSpPr>
          <p:cNvPr id="19" name="Rectangle 3">
            <a:extLst>
              <a:ext uri="{FF2B5EF4-FFF2-40B4-BE49-F238E27FC236}">
                <a16:creationId xmlns:a16="http://schemas.microsoft.com/office/drawing/2014/main" id="{1C7AA729-E681-0F2C-66CE-33E58FA29A1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94C92FFB-0848-EB90-C479-832CE64F2C3A}"/>
              </a:ext>
            </a:extLst>
          </p:cNvPr>
          <p:cNvSpPr txBox="1"/>
          <p:nvPr/>
        </p:nvSpPr>
        <p:spPr>
          <a:xfrm>
            <a:off x="38099" y="5380672"/>
            <a:ext cx="12115801" cy="1477328"/>
          </a:xfrm>
          <a:prstGeom prst="rect">
            <a:avLst/>
          </a:prstGeom>
          <a:noFill/>
        </p:spPr>
        <p:txBody>
          <a:bodyPr wrap="square" rtlCol="0">
            <a:spAutoFit/>
          </a:bodyPr>
          <a:lstStyle/>
          <a:p>
            <a:endParaRPr lang="en-US" b="0" i="0" dirty="0">
              <a:solidFill>
                <a:srgbClr val="FFFF00"/>
              </a:solidFill>
              <a:effectLst/>
              <a:latin typeface="Roboto" panose="02000000000000000000" pitchFamily="2" charset="0"/>
            </a:endParaRPr>
          </a:p>
          <a:p>
            <a:r>
              <a:rPr lang="en-US" b="0" i="0" dirty="0">
                <a:solidFill>
                  <a:srgbClr val="FFFF00"/>
                </a:solidFill>
                <a:effectLst/>
                <a:latin typeface="Roboto" panose="02000000000000000000" pitchFamily="2" charset="0"/>
              </a:rPr>
              <a:t>Although the NB accuracy and sensitivity was higher than K-nn accuracy, the </a:t>
            </a:r>
            <a:r>
              <a:rPr lang="en-US" dirty="0">
                <a:solidFill>
                  <a:srgbClr val="FFFF00"/>
                </a:solidFill>
                <a:latin typeface="Roboto" panose="02000000000000000000" pitchFamily="2" charset="0"/>
              </a:rPr>
              <a:t>combined frequency of this k-NN predictive model for attrition provided a better accuracy to i</a:t>
            </a:r>
            <a:r>
              <a:rPr lang="en-US" b="0" i="0" dirty="0">
                <a:solidFill>
                  <a:srgbClr val="FFFF00"/>
                </a:solidFill>
                <a:effectLst/>
                <a:latin typeface="Roboto" panose="02000000000000000000" pitchFamily="2" charset="0"/>
              </a:rPr>
              <a:t>dentify the presence of an actual deficit, condition, or disorder—a true positive result and to identify the absence of an actual deficit, condition, or disorder—a true negative result.</a:t>
            </a:r>
            <a:endParaRPr lang="en-US" dirty="0">
              <a:solidFill>
                <a:srgbClr val="FFFF00"/>
              </a:solidFill>
            </a:endParaRPr>
          </a:p>
        </p:txBody>
      </p:sp>
    </p:spTree>
    <p:extLst>
      <p:ext uri="{BB962C8B-B14F-4D97-AF65-F5344CB8AC3E}">
        <p14:creationId xmlns:p14="http://schemas.microsoft.com/office/powerpoint/2010/main" val="29451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idx="1"/>
          </p:nvPr>
        </p:nvSpPr>
        <p:spPr>
          <a:xfrm>
            <a:off x="381000" y="687346"/>
            <a:ext cx="11422224" cy="5980154"/>
          </a:xfrm>
        </p:spPr>
        <p:txBody>
          <a:bodyPr>
            <a:noAutofit/>
          </a:bodyPr>
          <a:lstStyle/>
          <a:p>
            <a:pPr marL="285750" indent="-285750">
              <a:spcBef>
                <a:spcPts val="0"/>
              </a:spcBef>
              <a:buSzPts val="1000"/>
              <a:buFont typeface="Courier New" panose="02070309020205020404" pitchFamily="49" charset="0"/>
              <a:buChar char="o"/>
              <a:tabLst>
                <a:tab pos="914400" algn="l"/>
              </a:tabLst>
            </a:pPr>
            <a:r>
              <a:rPr lang="en-US" sz="2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Summary of key findings.</a:t>
            </a:r>
          </a:p>
          <a:p>
            <a:pPr marL="742950" lvl="1" indent="-285750">
              <a:spcBef>
                <a:spcPts val="0"/>
              </a:spcBef>
              <a:buSzPts val="1000"/>
              <a:buFont typeface="Courier New" panose="02070309020205020404" pitchFamily="49" charset="0"/>
              <a:buChar char="o"/>
              <a:tabLst>
                <a:tab pos="914400" algn="l"/>
              </a:tabLst>
            </a:pPr>
            <a:r>
              <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All analysis and conclusions in the Project are circumstantial and confined to only the provided data.</a:t>
            </a:r>
          </a:p>
          <a:p>
            <a:pPr marL="742950" lvl="1" indent="-285750">
              <a:spcBef>
                <a:spcPts val="0"/>
              </a:spcBef>
              <a:buSzPts val="1000"/>
              <a:buFont typeface="Courier New" panose="02070309020205020404" pitchFamily="49" charset="0"/>
              <a:buChar char="o"/>
              <a:tabLst>
                <a:tab pos="914400" algn="l"/>
              </a:tabLst>
            </a:pPr>
            <a:r>
              <a:rPr lang="en-US" sz="1800" dirty="0">
                <a:solidFill>
                  <a:schemeClr val="bg1"/>
                </a:solidFill>
                <a:latin typeface="Aptos" panose="020B0004020202020204" pitchFamily="34" charset="0"/>
                <a:ea typeface="Aptos" panose="020B0004020202020204" pitchFamily="34" charset="0"/>
                <a:cs typeface="Times New Roman" panose="02020603050405020304" pitchFamily="18" charset="0"/>
              </a:rPr>
              <a:t>Job Satisfaction has no significant impacts on attrition</a:t>
            </a:r>
          </a:p>
          <a:p>
            <a:pPr marL="742950" lvl="1" indent="-285750">
              <a:spcBef>
                <a:spcPts val="0"/>
              </a:spcBef>
              <a:buSzPts val="1000"/>
              <a:buFont typeface="Courier New" panose="02070309020205020404" pitchFamily="49" charset="0"/>
              <a:buChar char="o"/>
              <a:tabLst>
                <a:tab pos="914400" algn="l"/>
              </a:tabLst>
            </a:pPr>
            <a:r>
              <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Hourly versus salaried positions did not seem to have any impact on the attrition rate</a:t>
            </a:r>
          </a:p>
          <a:p>
            <a:pPr marL="742950" lvl="1" indent="-285750">
              <a:spcBef>
                <a:spcPts val="0"/>
              </a:spcBef>
              <a:buSzPts val="1000"/>
              <a:buFont typeface="Courier New" panose="02070309020205020404" pitchFamily="49" charset="0"/>
              <a:buChar char="o"/>
              <a:tabLst>
                <a:tab pos="914400" algn="l"/>
              </a:tabLst>
            </a:pPr>
            <a:r>
              <a:rPr lang="en-US" sz="1800" dirty="0">
                <a:solidFill>
                  <a:schemeClr val="bg1"/>
                </a:solidFill>
                <a:latin typeface="Aptos" panose="020B0004020202020204" pitchFamily="34" charset="0"/>
                <a:ea typeface="Aptos" panose="020B0004020202020204" pitchFamily="34" charset="0"/>
                <a:cs typeface="Times New Roman" panose="02020603050405020304" pitchFamily="18" charset="0"/>
              </a:rPr>
              <a:t>Top 3 factors contributors to attrition</a:t>
            </a:r>
          </a:p>
          <a:p>
            <a:pPr marL="1200150" lvl="2" indent="-285750">
              <a:spcBef>
                <a:spcPts val="0"/>
              </a:spcBef>
              <a:buSzPts val="1000"/>
              <a:buFont typeface="Courier New" panose="02070309020205020404" pitchFamily="49" charset="0"/>
              <a:buChar char="o"/>
              <a:tabLst>
                <a:tab pos="914400" algn="l"/>
              </a:tabLst>
            </a:pPr>
            <a:r>
              <a:rPr lang="en-US" sz="1400" dirty="0">
                <a:solidFill>
                  <a:schemeClr val="bg1"/>
                </a:solidFill>
                <a:latin typeface="Aptos" panose="020B0004020202020204" pitchFamily="34" charset="0"/>
                <a:ea typeface="Aptos" panose="020B0004020202020204" pitchFamily="34" charset="0"/>
                <a:cs typeface="Times New Roman" panose="02020603050405020304" pitchFamily="18" charset="0"/>
              </a:rPr>
              <a:t>Research &amp; Development (R&amp;D), Sales and Human Resources departments</a:t>
            </a:r>
          </a:p>
          <a:p>
            <a:pPr marL="1200150" lvl="2" indent="-285750">
              <a:spcBef>
                <a:spcPts val="0"/>
              </a:spcBef>
              <a:buSzPts val="1000"/>
              <a:buFont typeface="Courier New" panose="02070309020205020404" pitchFamily="49" charset="0"/>
              <a:buChar char="o"/>
              <a:tabLst>
                <a:tab pos="914400" algn="l"/>
              </a:tabLst>
            </a:pPr>
            <a:r>
              <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Job Role</a:t>
            </a:r>
          </a:p>
          <a:p>
            <a:pPr marL="1200150" lvl="2" indent="-285750">
              <a:spcBef>
                <a:spcPts val="0"/>
              </a:spcBef>
              <a:buSzPts val="1000"/>
              <a:buFont typeface="Courier New" panose="02070309020205020404" pitchFamily="49" charset="0"/>
              <a:buChar char="o"/>
              <a:tabLst>
                <a:tab pos="914400" algn="l"/>
              </a:tabLst>
            </a:pPr>
            <a:r>
              <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Monthly Income</a:t>
            </a:r>
          </a:p>
          <a:p>
            <a:pPr marL="1200150" lvl="2" indent="-285750">
              <a:spcBef>
                <a:spcPts val="0"/>
              </a:spcBef>
              <a:buSzPts val="1000"/>
              <a:buFont typeface="Courier New" panose="02070309020205020404" pitchFamily="49" charset="0"/>
              <a:buChar char="o"/>
              <a:tabLst>
                <a:tab pos="914400" algn="l"/>
              </a:tabLst>
            </a:pPr>
            <a:endParaRPr lang="en-US"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sz="2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Recommendations for Frito Lay: </a:t>
            </a:r>
          </a:p>
          <a:p>
            <a:pPr marL="742950" lvl="1" indent="-285750">
              <a:spcBef>
                <a:spcPts val="0"/>
              </a:spcBef>
              <a:buSzPts val="1000"/>
              <a:buFont typeface="Courier New" panose="02070309020205020404" pitchFamily="49" charset="0"/>
              <a:buChar char="o"/>
              <a:tabLst>
                <a:tab pos="914400" algn="l"/>
              </a:tabLst>
            </a:pPr>
            <a:r>
              <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Deep dive analysis into top contributors</a:t>
            </a:r>
          </a:p>
          <a:p>
            <a:pPr marL="742950" lvl="1" indent="-285750">
              <a:spcBef>
                <a:spcPts val="0"/>
              </a:spcBef>
              <a:buSzPts val="1000"/>
              <a:buFont typeface="Courier New" panose="02070309020205020404" pitchFamily="49" charset="0"/>
              <a:buChar char="o"/>
              <a:tabLst>
                <a:tab pos="914400" algn="l"/>
              </a:tabLst>
            </a:pPr>
            <a:endPar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sz="2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Next steps: </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mplement/Review the predictive model in the HR process, further data collection and analysis</a:t>
            </a:r>
          </a:p>
          <a:p>
            <a:pPr marL="1200150" lvl="2" indent="-285750">
              <a:spcBef>
                <a:spcPts val="0"/>
              </a:spcBef>
              <a:buSzPts val="1000"/>
              <a:buFont typeface="Courier New" panose="02070309020205020404" pitchFamily="49" charset="0"/>
              <a:buChar char="o"/>
              <a:tabLst>
                <a:tab pos="914400" algn="l"/>
              </a:tabLst>
            </a:pPr>
            <a:r>
              <a:rPr lang="en-US" sz="1600">
                <a:solidFill>
                  <a:schemeClr val="bg1"/>
                </a:solidFill>
                <a:effectLst/>
                <a:latin typeface="Aptos" panose="020B0004020202020204" pitchFamily="34" charset="0"/>
                <a:ea typeface="Aptos" panose="020B0004020202020204" pitchFamily="34" charset="0"/>
                <a:cs typeface="Times New Roman" panose="02020603050405020304" pitchFamily="18" charset="0"/>
              </a:rPr>
              <a:t>Segmentation</a:t>
            </a:r>
            <a:endParaRPr lang="en-US"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1200150" lvl="2" indent="-285750">
              <a:spcBef>
                <a:spcPts val="0"/>
              </a:spcBef>
              <a:buSzPts val="1000"/>
              <a:buFont typeface="Courier New" panose="02070309020205020404" pitchFamily="49" charset="0"/>
              <a:buChar char="o"/>
              <a:tabLst>
                <a:tab pos="914400" algn="l"/>
              </a:tabLst>
            </a:pPr>
            <a:r>
              <a:rPr lang="en-US"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Time Period</a:t>
            </a:r>
          </a:p>
          <a:p>
            <a:pPr marL="1200150" lvl="2" indent="-285750">
              <a:spcBef>
                <a:spcPts val="0"/>
              </a:spcBef>
              <a:buSzPts val="1000"/>
              <a:buFont typeface="Courier New" panose="02070309020205020404" pitchFamily="49" charset="0"/>
              <a:buChar char="o"/>
              <a:tabLst>
                <a:tab pos="914400" algn="l"/>
              </a:tabLst>
            </a:pPr>
            <a:r>
              <a:rPr lang="en-US"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Statistical Power</a:t>
            </a:r>
            <a:endParaRPr lang="en-US" sz="16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28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Conclusion and Recommendations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4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2" name="Picture 1" descr="A logo with a colorful brain&#10;&#10;Description automatically generated">
            <a:extLst>
              <a:ext uri="{FF2B5EF4-FFF2-40B4-BE49-F238E27FC236}">
                <a16:creationId xmlns:a16="http://schemas.microsoft.com/office/drawing/2014/main" id="{A11CD89A-8DCA-FF2F-9535-89707A881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834" y="5446835"/>
            <a:ext cx="1411166" cy="1411166"/>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idx="1"/>
          </p:nvPr>
        </p:nvSpPr>
        <p:spPr>
          <a:xfrm>
            <a:off x="384888" y="922548"/>
            <a:ext cx="11422224" cy="5980154"/>
          </a:xfrm>
        </p:spPr>
        <p:txBody>
          <a:bodyPr>
            <a:noAutofit/>
          </a:bodyPr>
          <a:lstStyle/>
          <a:p>
            <a:pPr marL="285750"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What is DDSAnalytics?</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latin typeface="Helvetica" panose="020B0604020202020204" pitchFamily="34" charset="0"/>
                <a:ea typeface="Aptos" panose="020B0004020202020204" pitchFamily="34" charset="0"/>
                <a:cs typeface="Helvetica" panose="020B0604020202020204" pitchFamily="34" charset="0"/>
              </a:rPr>
              <a:t>Focused vision of visualizing and analyzing data by way of data science</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Specialize in talent management solutions for Fortune 100 companies.</a:t>
            </a:r>
          </a:p>
          <a:p>
            <a:pPr marL="1200150" lvl="2" indent="-285750">
              <a:spcBef>
                <a:spcPts val="0"/>
              </a:spcBef>
              <a:buSzPts val="1000"/>
              <a:buFont typeface="Courier New" panose="02070309020205020404" pitchFamily="49" charset="0"/>
              <a:buChar char="o"/>
              <a:tabLst>
                <a:tab pos="914400" algn="l"/>
              </a:tabLst>
            </a:pPr>
            <a:r>
              <a:rPr lang="en-US" sz="2000" dirty="0">
                <a:solidFill>
                  <a:schemeClr val="bg1"/>
                </a:solidFill>
                <a:latin typeface="Roboto" panose="02000000000000000000" pitchFamily="2" charset="0"/>
              </a:rPr>
              <a:t>Maintain a stable and engaged workforce</a:t>
            </a:r>
          </a:p>
          <a:p>
            <a:pPr marL="457200" lvl="1" indent="0">
              <a:spcBef>
                <a:spcPts val="0"/>
              </a:spcBef>
              <a:buSzPts val="1000"/>
              <a:buNone/>
              <a:tabLst>
                <a:tab pos="914400" algn="l"/>
              </a:tabLst>
            </a:pPr>
            <a:endPar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Project objectives</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latin typeface="Aptos" panose="020B0004020202020204" pitchFamily="34" charset="0"/>
                <a:ea typeface="Aptos" panose="020B0004020202020204" pitchFamily="34" charset="0"/>
                <a:cs typeface="Times New Roman" panose="02020603050405020304" pitchFamily="18" charset="0"/>
              </a:rPr>
              <a:t>L</a:t>
            </a: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everaging data science to predict employee turnover</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Identify the top three factors that contribute to turnover</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Learn about any job role specific trends that may exist in the provided data set</a:t>
            </a:r>
          </a:p>
          <a:p>
            <a:pPr marL="742950" lvl="1" indent="-285750">
              <a:spcBef>
                <a:spcPts val="0"/>
              </a:spcBef>
              <a:buSzPts val="1000"/>
              <a:buFont typeface="Courier New" panose="02070309020205020404" pitchFamily="49" charset="0"/>
              <a:buChar char="o"/>
              <a:tabLst>
                <a:tab pos="914400" algn="l"/>
              </a:tabLst>
            </a:pPr>
            <a:endParaRPr lang="en-US" sz="2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Assumptions of the analysis project</a:t>
            </a:r>
            <a:endParaRPr lang="en-US"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latin typeface="Aptos" panose="020B0004020202020204" pitchFamily="34" charset="0"/>
                <a:ea typeface="Aptos" panose="020B0004020202020204" pitchFamily="34" charset="0"/>
                <a:cs typeface="Times New Roman" panose="02020603050405020304" pitchFamily="18" charset="0"/>
              </a:rPr>
              <a:t>Provided employee data set of total 69000 </a:t>
            </a:r>
            <a:r>
              <a:rPr lang="en-US" dirty="0">
                <a:solidFill>
                  <a:schemeClr val="bg1"/>
                </a:solidFill>
                <a:latin typeface="Aptos" panose="020B0004020202020204" pitchFamily="34" charset="0"/>
                <a:cs typeface="Times New Roman" panose="02020603050405020304" pitchFamily="18" charset="0"/>
              </a:rPr>
              <a:t>at Frito Lay in North America</a:t>
            </a:r>
          </a:p>
          <a:p>
            <a:pPr marL="742950" lvl="1" indent="-285750">
              <a:spcBef>
                <a:spcPts val="0"/>
              </a:spcBef>
              <a:buSzPts val="1000"/>
              <a:buFont typeface="Courier New" panose="02070309020205020404" pitchFamily="49" charset="0"/>
              <a:buChar char="o"/>
              <a:tabLst>
                <a:tab pos="914400" algn="l"/>
              </a:tabLst>
            </a:pPr>
            <a:r>
              <a:rPr lang="en-US" dirty="0">
                <a:solidFill>
                  <a:schemeClr val="bg1"/>
                </a:solidFill>
                <a:latin typeface="Aptos" panose="020B0004020202020204" pitchFamily="34" charset="0"/>
                <a:cs typeface="Times New Roman" panose="02020603050405020304" pitchFamily="18" charset="0"/>
              </a:rPr>
              <a:t>Attrition and turnover are used interchangeably in this dataset</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73555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rPr>
              <a:t>Introduction</a:t>
            </a:r>
            <a:endParaRPr lang="en-US" sz="40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7444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idx="1"/>
          </p:nvPr>
        </p:nvSpPr>
        <p:spPr>
          <a:xfrm>
            <a:off x="228600" y="986518"/>
            <a:ext cx="3071327" cy="4736645"/>
          </a:xfrm>
        </p:spPr>
        <p:txBody>
          <a:bodyPr>
            <a:noAutofit/>
          </a:bodyPr>
          <a:lstStyle/>
          <a:p>
            <a:pPr marL="285750" indent="-285750">
              <a:spcBef>
                <a:spcPts val="0"/>
              </a:spcBef>
              <a:buSzPts val="1000"/>
              <a:buFont typeface="Courier New" panose="02070309020205020404" pitchFamily="49" charset="0"/>
              <a:buChar char="o"/>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General rule of thumb for attrition distribution is less than 10%</a:t>
            </a:r>
          </a:p>
          <a:p>
            <a:pPr marL="285750" indent="-285750">
              <a:spcBef>
                <a:spcPts val="0"/>
              </a:spcBef>
              <a:buSzPts val="1000"/>
              <a:buFont typeface="Courier New" panose="02070309020205020404" pitchFamily="49" charset="0"/>
              <a:buChar char="o"/>
              <a:tabLst>
                <a:tab pos="914400" algn="l"/>
              </a:tabLst>
            </a:pPr>
            <a:endParaRPr lang="en-US"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For provided dataset of 870 Frito-Lay employees is </a:t>
            </a:r>
            <a:r>
              <a:rPr lang="en-US" sz="28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19.2%</a:t>
            </a:r>
          </a:p>
          <a:p>
            <a:pPr marL="285750" indent="-285750">
              <a:spcBef>
                <a:spcPts val="0"/>
              </a:spcBef>
              <a:buSzPts val="1000"/>
              <a:buFont typeface="Courier New" panose="02070309020205020404" pitchFamily="49" charset="0"/>
              <a:buChar char="o"/>
              <a:tabLst>
                <a:tab pos="914400" algn="l"/>
              </a:tabLst>
            </a:pPr>
            <a:endPar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62553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0180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Employee Attrition Distribution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625534"/>
            <a:ext cx="28365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D5AB273-FC2B-BB1E-BBA3-9E0EA8E19776}"/>
              </a:ext>
            </a:extLst>
          </p:cNvPr>
          <p:cNvPicPr>
            <a:picLocks noChangeAspect="1"/>
          </p:cNvPicPr>
          <p:nvPr/>
        </p:nvPicPr>
        <p:blipFill>
          <a:blip r:embed="rId3"/>
          <a:stretch>
            <a:fillRect/>
          </a:stretch>
        </p:blipFill>
        <p:spPr>
          <a:xfrm>
            <a:off x="3629025" y="942975"/>
            <a:ext cx="8334375" cy="5143500"/>
          </a:xfrm>
          <a:prstGeom prst="rect">
            <a:avLst/>
          </a:prstGeom>
        </p:spPr>
      </p:pic>
      <p:sp>
        <p:nvSpPr>
          <p:cNvPr id="6" name="TextBox 5">
            <a:extLst>
              <a:ext uri="{FF2B5EF4-FFF2-40B4-BE49-F238E27FC236}">
                <a16:creationId xmlns:a16="http://schemas.microsoft.com/office/drawing/2014/main" id="{03E09F4A-EB79-D6A6-C95B-8A58F142C7E0}"/>
              </a:ext>
            </a:extLst>
          </p:cNvPr>
          <p:cNvSpPr txBox="1"/>
          <p:nvPr/>
        </p:nvSpPr>
        <p:spPr>
          <a:xfrm>
            <a:off x="9535885" y="4721291"/>
            <a:ext cx="1492898" cy="369332"/>
          </a:xfrm>
          <a:prstGeom prst="rect">
            <a:avLst/>
          </a:prstGeom>
          <a:noFill/>
        </p:spPr>
        <p:txBody>
          <a:bodyPr wrap="square" rtlCol="0">
            <a:spAutoFit/>
          </a:bodyPr>
          <a:lstStyle/>
          <a:p>
            <a:r>
              <a:rPr lang="en-US" dirty="0">
                <a:highlight>
                  <a:srgbClr val="FFFF00"/>
                </a:highlight>
              </a:rPr>
              <a:t>140</a:t>
            </a:r>
          </a:p>
        </p:txBody>
      </p:sp>
      <p:sp>
        <p:nvSpPr>
          <p:cNvPr id="7" name="TextBox 6">
            <a:extLst>
              <a:ext uri="{FF2B5EF4-FFF2-40B4-BE49-F238E27FC236}">
                <a16:creationId xmlns:a16="http://schemas.microsoft.com/office/drawing/2014/main" id="{87E92558-0AF9-9704-2886-F8EFD23F8D12}"/>
              </a:ext>
            </a:extLst>
          </p:cNvPr>
          <p:cNvSpPr txBox="1"/>
          <p:nvPr/>
        </p:nvSpPr>
        <p:spPr>
          <a:xfrm>
            <a:off x="6096000" y="2783633"/>
            <a:ext cx="1492898" cy="369332"/>
          </a:xfrm>
          <a:prstGeom prst="rect">
            <a:avLst/>
          </a:prstGeom>
          <a:noFill/>
        </p:spPr>
        <p:txBody>
          <a:bodyPr wrap="square" rtlCol="0">
            <a:spAutoFit/>
          </a:bodyPr>
          <a:lstStyle/>
          <a:p>
            <a:r>
              <a:rPr lang="en-US" dirty="0">
                <a:highlight>
                  <a:srgbClr val="FFFF00"/>
                </a:highlight>
              </a:rPr>
              <a:t>730</a:t>
            </a:r>
          </a:p>
        </p:txBody>
      </p:sp>
    </p:spTree>
    <p:extLst>
      <p:ext uri="{BB962C8B-B14F-4D97-AF65-F5344CB8AC3E}">
        <p14:creationId xmlns:p14="http://schemas.microsoft.com/office/powerpoint/2010/main" val="383851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sz="half" idx="1"/>
          </p:nvPr>
        </p:nvSpPr>
        <p:spPr>
          <a:xfrm>
            <a:off x="104775" y="996950"/>
            <a:ext cx="5181600" cy="4351338"/>
          </a:xfrm>
        </p:spPr>
        <p:txBody>
          <a:bodyPr>
            <a:noAutofit/>
          </a:bodyPr>
          <a:lstStyle/>
          <a:p>
            <a:pPr>
              <a:spcBef>
                <a:spcPts val="0"/>
              </a:spcBef>
              <a:buSzPts val="1000"/>
              <a:buFont typeface="Wingdings" panose="05000000000000000000" pitchFamily="2" charset="2"/>
              <a:buChar char="§"/>
              <a:tabLst>
                <a:tab pos="914400" algn="l"/>
              </a:tabLst>
            </a:pPr>
            <a:r>
              <a:rPr lang="en-US" sz="3200" dirty="0">
                <a:solidFill>
                  <a:schemeClr val="bg1"/>
                </a:solidFill>
                <a:latin typeface="Aptos" panose="020B0004020202020204" pitchFamily="34" charset="0"/>
                <a:ea typeface="Aptos" panose="020B0004020202020204" pitchFamily="34" charset="0"/>
                <a:cs typeface="Times New Roman" panose="02020603050405020304" pitchFamily="18" charset="0"/>
              </a:rPr>
              <a:t>36 Features/variables</a:t>
            </a:r>
            <a:endParaRPr lang="en-US" sz="3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lvl="1">
              <a:spcBef>
                <a:spcPts val="0"/>
              </a:spcBef>
              <a:buSzPts val="1000"/>
              <a:buFont typeface="Wingdings" panose="05000000000000000000" pitchFamily="2" charset="2"/>
              <a:buChar char="v"/>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Attrition</a:t>
            </a:r>
          </a:p>
          <a:p>
            <a:pPr marL="1200150" lvl="2" indent="-285750">
              <a:spcBef>
                <a:spcPts val="0"/>
              </a:spcBef>
              <a:buSzPts val="1000"/>
              <a:buFont typeface="Courier New" panose="02070309020205020404" pitchFamily="49" charset="0"/>
              <a:buChar char="o"/>
              <a:tabLst>
                <a:tab pos="914400" algn="l"/>
              </a:tabLst>
            </a:pPr>
            <a:r>
              <a:rPr lang="en-US" sz="2400" dirty="0">
                <a:solidFill>
                  <a:schemeClr val="bg1"/>
                </a:solidFill>
                <a:latin typeface="Aptos" panose="020B0004020202020204" pitchFamily="34" charset="0"/>
                <a:ea typeface="Aptos" panose="020B0004020202020204" pitchFamily="34" charset="0"/>
                <a:cs typeface="Times New Roman" panose="02020603050405020304" pitchFamily="18" charset="0"/>
              </a:rPr>
              <a:t>0 = No</a:t>
            </a:r>
          </a:p>
          <a:p>
            <a:pPr marL="1200150" lvl="2" indent="-285750">
              <a:spcBef>
                <a:spcPts val="0"/>
              </a:spcBef>
              <a:buSzPts val="1000"/>
              <a:buFont typeface="Courier New" panose="02070309020205020404" pitchFamily="49" charset="0"/>
              <a:buChar char="o"/>
              <a:tabLst>
                <a:tab pos="914400" algn="l"/>
              </a:tabLst>
            </a:pPr>
            <a:r>
              <a:rPr lang="en-US" sz="2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 = Yes</a:t>
            </a:r>
          </a:p>
          <a:p>
            <a:pPr marL="457200" lvl="1" indent="0">
              <a:spcBef>
                <a:spcPts val="0"/>
              </a:spcBef>
              <a:buSzPts val="1000"/>
              <a:buNone/>
              <a:tabLst>
                <a:tab pos="914400" algn="l"/>
              </a:tabLst>
            </a:pPr>
            <a:endParaRPr lang="en-US" sz="28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1">
              <a:spcBef>
                <a:spcPts val="0"/>
              </a:spcBef>
              <a:buSzPts val="1000"/>
              <a:buFont typeface="Wingdings" panose="05000000000000000000" pitchFamily="2" charset="2"/>
              <a:buChar char="v"/>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Job Satisfaction</a:t>
            </a:r>
            <a:endParaRPr lang="en-US" sz="2800" dirty="0">
              <a:solidFill>
                <a:srgbClr val="3C4043"/>
              </a:solidFill>
              <a:highlight>
                <a:srgbClr val="FFFFFF"/>
              </a:highlight>
              <a:latin typeface="inherit"/>
              <a:ea typeface="Aptos" panose="020B0004020202020204" pitchFamily="34" charset="0"/>
              <a:cs typeface="Times New Roman" panose="02020603050405020304" pitchFamily="18" charset="0"/>
            </a:endParaRPr>
          </a:p>
          <a:p>
            <a:pPr lvl="2">
              <a:spcBef>
                <a:spcPts val="0"/>
              </a:spcBef>
              <a:buSzPts val="1000"/>
              <a:buFont typeface="Courier New" panose="02070309020205020404" pitchFamily="49" charset="0"/>
              <a:buChar char="o"/>
              <a:tabLst>
                <a:tab pos="914400" algn="l"/>
              </a:tabLst>
            </a:pPr>
            <a:r>
              <a:rPr lang="en-US" sz="2400" dirty="0">
                <a:solidFill>
                  <a:schemeClr val="bg1"/>
                </a:solidFill>
                <a:effectLst/>
                <a:latin typeface="inherit"/>
                <a:ea typeface="Times New Roman" panose="02020603050405020304" pitchFamily="18" charset="0"/>
                <a:cs typeface="Times New Roman" panose="02020603050405020304" pitchFamily="18" charset="0"/>
              </a:rPr>
              <a:t>1 – Low</a:t>
            </a:r>
          </a:p>
          <a:p>
            <a:pPr lvl="2">
              <a:spcBef>
                <a:spcPts val="0"/>
              </a:spcBef>
              <a:buSzPts val="1000"/>
              <a:buFont typeface="Courier New" panose="02070309020205020404" pitchFamily="49" charset="0"/>
              <a:buChar char="o"/>
              <a:tabLst>
                <a:tab pos="914400" algn="l"/>
              </a:tabLst>
            </a:pPr>
            <a:r>
              <a:rPr lang="en-US" sz="2400" dirty="0">
                <a:solidFill>
                  <a:schemeClr val="bg1"/>
                </a:solidFill>
                <a:effectLst/>
                <a:latin typeface="inherit"/>
                <a:ea typeface="Times New Roman" panose="02020603050405020304" pitchFamily="18" charset="0"/>
                <a:cs typeface="Times New Roman" panose="02020603050405020304" pitchFamily="18" charset="0"/>
              </a:rPr>
              <a:t>2 – Medium</a:t>
            </a:r>
          </a:p>
          <a:p>
            <a:pPr lvl="2">
              <a:spcBef>
                <a:spcPts val="0"/>
              </a:spcBef>
              <a:buSzPts val="1000"/>
              <a:buFont typeface="Courier New" panose="02070309020205020404" pitchFamily="49" charset="0"/>
              <a:buChar char="o"/>
              <a:tabLst>
                <a:tab pos="914400" algn="l"/>
              </a:tabLst>
            </a:pPr>
            <a:r>
              <a:rPr lang="en-US" sz="2400" dirty="0">
                <a:solidFill>
                  <a:schemeClr val="bg1"/>
                </a:solidFill>
                <a:effectLst/>
                <a:latin typeface="inherit"/>
                <a:ea typeface="Times New Roman" panose="02020603050405020304" pitchFamily="18" charset="0"/>
                <a:cs typeface="Times New Roman" panose="02020603050405020304" pitchFamily="18" charset="0"/>
              </a:rPr>
              <a:t>3 – High</a:t>
            </a:r>
          </a:p>
          <a:p>
            <a:pPr lvl="2">
              <a:spcBef>
                <a:spcPts val="0"/>
              </a:spcBef>
              <a:buSzPts val="1000"/>
              <a:buFont typeface="Courier New" panose="02070309020205020404" pitchFamily="49" charset="0"/>
              <a:buChar char="o"/>
              <a:tabLst>
                <a:tab pos="914400" algn="l"/>
              </a:tabLst>
            </a:pPr>
            <a:r>
              <a:rPr lang="en-US" sz="2400" dirty="0">
                <a:solidFill>
                  <a:schemeClr val="bg1"/>
                </a:solidFill>
                <a:effectLst/>
                <a:latin typeface="inherit"/>
                <a:ea typeface="Times New Roman" panose="02020603050405020304" pitchFamily="18" charset="0"/>
                <a:cs typeface="Times New Roman" panose="02020603050405020304" pitchFamily="18" charset="0"/>
              </a:rPr>
              <a:t>4 - Very High</a:t>
            </a:r>
            <a:endParaRPr lang="en-US" sz="2400" dirty="0">
              <a:solidFill>
                <a:schemeClr val="bg1"/>
              </a:solidFill>
              <a:latin typeface="inherit"/>
              <a:ea typeface="Times New Roman" panose="02020603050405020304" pitchFamily="18" charset="0"/>
              <a:cs typeface="Times New Roman" panose="02020603050405020304" pitchFamily="18" charset="0"/>
            </a:endParaRPr>
          </a:p>
          <a:p>
            <a:pPr lvl="2">
              <a:spcBef>
                <a:spcPts val="0"/>
              </a:spcBef>
              <a:buSzPts val="1000"/>
              <a:buFont typeface="Courier New" panose="02070309020205020404" pitchFamily="49" charset="0"/>
              <a:buChar char="o"/>
              <a:tabLst>
                <a:tab pos="914400" algn="l"/>
              </a:tabLst>
            </a:pPr>
            <a:endParaRPr lang="en-US" dirty="0">
              <a:solidFill>
                <a:schemeClr val="bg1"/>
              </a:solidFill>
              <a:latin typeface="inherit"/>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r>
              <a:rPr lang="en-US" sz="3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Data preprocessing steps</a:t>
            </a:r>
          </a:p>
          <a:p>
            <a:pPr marL="742950" lvl="1" indent="-285750">
              <a:spcBef>
                <a:spcPts val="0"/>
              </a:spcBef>
              <a:buSzPts val="1000"/>
              <a:buFont typeface="Courier New" panose="02070309020205020404" pitchFamily="49" charset="0"/>
              <a:buChar char="o"/>
              <a:tabLst>
                <a:tab pos="914400" algn="l"/>
              </a:tabLst>
            </a:pPr>
            <a:r>
              <a:rPr lang="en-US" sz="2800" dirty="0">
                <a:solidFill>
                  <a:schemeClr val="bg1"/>
                </a:solidFill>
                <a:latin typeface="Aptos" panose="020B0004020202020204" pitchFamily="34" charset="0"/>
                <a:ea typeface="Aptos" panose="020B0004020202020204" pitchFamily="34" charset="0"/>
                <a:cs typeface="Times New Roman" panose="02020603050405020304" pitchFamily="18" charset="0"/>
              </a:rPr>
              <a:t>H</a:t>
            </a: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andling missing values</a:t>
            </a:r>
          </a:p>
          <a:p>
            <a:pPr marL="742950" lvl="1" indent="-285750">
              <a:spcBef>
                <a:spcPts val="0"/>
              </a:spcBef>
              <a:buSzPts val="1000"/>
              <a:buFont typeface="Courier New" panose="02070309020205020404" pitchFamily="49" charset="0"/>
              <a:buChar char="o"/>
              <a:tabLst>
                <a:tab pos="914400" algn="l"/>
              </a:tabLst>
            </a:pPr>
            <a:r>
              <a:rPr lang="en-US" sz="2800" dirty="0">
                <a:solidFill>
                  <a:schemeClr val="bg1"/>
                </a:solidFill>
                <a:latin typeface="Aptos" panose="020B0004020202020204" pitchFamily="34" charset="0"/>
                <a:ea typeface="Aptos" panose="020B0004020202020204" pitchFamily="34" charset="0"/>
                <a:cs typeface="Times New Roman" panose="02020603050405020304" pitchFamily="18" charset="0"/>
              </a:rPr>
              <a:t>S</a:t>
            </a: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caling numerical features</a:t>
            </a:r>
          </a:p>
          <a:p>
            <a:pPr lvl="2">
              <a:spcBef>
                <a:spcPts val="0"/>
              </a:spcBef>
              <a:buSzPts val="1000"/>
              <a:buFont typeface="Courier New" panose="02070309020205020404" pitchFamily="49" charset="0"/>
              <a:buChar char="o"/>
              <a:tabLst>
                <a:tab pos="914400" algn="l"/>
              </a:tabLst>
            </a:pPr>
            <a:endPar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endParaRPr lang="en-US"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A49B9C8D-65DF-76DA-ED18-220D0DB8B267}"/>
              </a:ext>
            </a:extLst>
          </p:cNvPr>
          <p:cNvSpPr>
            <a:spLocks noGrp="1"/>
          </p:cNvSpPr>
          <p:nvPr>
            <p:ph sz="half" idx="2"/>
          </p:nvPr>
        </p:nvSpPr>
        <p:spPr>
          <a:xfrm>
            <a:off x="6096000" y="1132296"/>
            <a:ext cx="5181600" cy="4351338"/>
          </a:xfrm>
        </p:spPr>
        <p:txBody>
          <a:bodyPr>
            <a:normAutofit/>
          </a:bodyPr>
          <a:lstStyle/>
          <a:p>
            <a:pPr marL="285750" indent="-285750">
              <a:spcBef>
                <a:spcPts val="0"/>
              </a:spcBef>
              <a:buSzPts val="1000"/>
              <a:buFont typeface="Courier New" panose="02070309020205020404" pitchFamily="49" charset="0"/>
              <a:buChar char="o"/>
              <a:tabLst>
                <a:tab pos="914400" algn="l"/>
              </a:tabLst>
            </a:pPr>
            <a:r>
              <a:rPr lang="en-US" sz="4000" dirty="0">
                <a:solidFill>
                  <a:schemeClr val="bg1"/>
                </a:solidFill>
                <a:latin typeface="Aptos" panose="020B0004020202020204" pitchFamily="34" charset="0"/>
                <a:ea typeface="Aptos" panose="020B0004020202020204" pitchFamily="34" charset="0"/>
                <a:cs typeface="Times New Roman" panose="02020603050405020304" pitchFamily="18" charset="0"/>
              </a:rPr>
              <a:t>Top 3 contributing factors by department</a:t>
            </a:r>
            <a:endParaRPr lang="en-US" sz="4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3200"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64438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Dataset Overview</a:t>
            </a:r>
          </a:p>
          <a:p>
            <a:pPr algn="ctr"/>
            <a:endParaRPr lang="en-US" sz="2800" dirty="0">
              <a:solidFill>
                <a:schemeClr val="tx2">
                  <a:lumMod val="40000"/>
                  <a:lumOff val="60000"/>
                </a:schemeClr>
              </a:solidFill>
            </a:endParaRPr>
          </a:p>
        </p:txBody>
      </p:sp>
      <p:pic>
        <p:nvPicPr>
          <p:cNvPr id="12" name="Picture 11">
            <a:extLst>
              <a:ext uri="{FF2B5EF4-FFF2-40B4-BE49-F238E27FC236}">
                <a16:creationId xmlns:a16="http://schemas.microsoft.com/office/drawing/2014/main" id="{621DEB08-2E1E-26C4-4DB9-3A3D4F96A1E3}"/>
              </a:ext>
            </a:extLst>
          </p:cNvPr>
          <p:cNvPicPr>
            <a:picLocks noChangeAspect="1"/>
          </p:cNvPicPr>
          <p:nvPr/>
        </p:nvPicPr>
        <p:blipFill>
          <a:blip r:embed="rId3"/>
          <a:stretch>
            <a:fillRect/>
          </a:stretch>
        </p:blipFill>
        <p:spPr>
          <a:xfrm>
            <a:off x="5822539" y="2925268"/>
            <a:ext cx="5934031" cy="3662144"/>
          </a:xfrm>
          <a:prstGeom prst="rect">
            <a:avLst/>
          </a:prstGeom>
        </p:spPr>
      </p:pic>
      <p:cxnSp>
        <p:nvCxnSpPr>
          <p:cNvPr id="2" name="Straight Connector 1">
            <a:extLst>
              <a:ext uri="{FF2B5EF4-FFF2-40B4-BE49-F238E27FC236}">
                <a16:creationId xmlns:a16="http://schemas.microsoft.com/office/drawing/2014/main" id="{2017B84D-B579-C6FE-F130-F330F71AFBA7}"/>
              </a:ext>
              <a:ext uri="{C183D7F6-B498-43B3-948B-1728B52AA6E4}">
                <adec:decorative xmlns:adec="http://schemas.microsoft.com/office/drawing/2017/decorative" val="1"/>
              </a:ext>
            </a:extLst>
          </p:cNvPr>
          <p:cNvCxnSpPr>
            <a:cxnSpLocks/>
          </p:cNvCxnSpPr>
          <p:nvPr/>
        </p:nvCxnSpPr>
        <p:spPr>
          <a:xfrm>
            <a:off x="104775" y="644389"/>
            <a:ext cx="18381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5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idx="1"/>
          </p:nvPr>
        </p:nvSpPr>
        <p:spPr>
          <a:xfrm>
            <a:off x="381000" y="687346"/>
            <a:ext cx="11422224" cy="1589322"/>
          </a:xfrm>
        </p:spPr>
        <p:txBody>
          <a:bodyPr>
            <a:noAutofit/>
          </a:bodyPr>
          <a:lstStyle/>
          <a:p>
            <a:pPr marL="742950" marR="0" lvl="1" indent="-285750">
              <a:spcBef>
                <a:spcPts val="0"/>
              </a:spcBef>
              <a:spcAft>
                <a:spcPts val="0"/>
              </a:spcAft>
              <a:buSzPts val="1000"/>
              <a:buFont typeface="Courier New" panose="02070309020205020404" pitchFamily="49" charset="0"/>
              <a:buChar char="o"/>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Significant trends</a:t>
            </a:r>
          </a:p>
          <a:p>
            <a:pPr marL="1200150" lvl="2" indent="-285750">
              <a:spcBef>
                <a:spcPts val="0"/>
              </a:spcBef>
              <a:buSzPts val="1000"/>
              <a:buFont typeface="Courier New" panose="02070309020205020404" pitchFamily="49" charset="0"/>
              <a:buChar char="o"/>
              <a:tabLst>
                <a:tab pos="914400" algn="l"/>
              </a:tabLst>
            </a:pPr>
            <a:r>
              <a:rPr lang="en-US" sz="2400" dirty="0">
                <a:solidFill>
                  <a:schemeClr val="bg1"/>
                </a:solidFill>
                <a:latin typeface="Aptos" panose="020B0004020202020204" pitchFamily="34" charset="0"/>
                <a:ea typeface="Aptos" panose="020B0004020202020204" pitchFamily="34" charset="0"/>
                <a:cs typeface="Times New Roman" panose="02020603050405020304" pitchFamily="18" charset="0"/>
              </a:rPr>
              <a:t>High attrition in Research and Development and Sales Departments</a:t>
            </a:r>
          </a:p>
          <a:p>
            <a:pPr marL="1200150" lvl="2" indent="-285750">
              <a:spcBef>
                <a:spcPts val="0"/>
              </a:spcBef>
              <a:buSzPts val="1000"/>
              <a:buFont typeface="Courier New" panose="02070309020205020404" pitchFamily="49" charset="0"/>
              <a:buChar char="o"/>
              <a:tabLst>
                <a:tab pos="914400" algn="l"/>
              </a:tabLst>
            </a:pPr>
            <a:endParaRPr lang="en-US" sz="2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Trend Analysis</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0590418-9E27-E9A1-1CD5-C2BD65AAD914}"/>
              </a:ext>
            </a:extLst>
          </p:cNvPr>
          <p:cNvPicPr>
            <a:picLocks noChangeAspect="1"/>
          </p:cNvPicPr>
          <p:nvPr/>
        </p:nvPicPr>
        <p:blipFill>
          <a:blip r:embed="rId3"/>
          <a:stretch>
            <a:fillRect/>
          </a:stretch>
        </p:blipFill>
        <p:spPr>
          <a:xfrm>
            <a:off x="6384513" y="1846435"/>
            <a:ext cx="5678645" cy="3750214"/>
          </a:xfrm>
          <a:prstGeom prst="rect">
            <a:avLst/>
          </a:prstGeom>
        </p:spPr>
      </p:pic>
      <p:pic>
        <p:nvPicPr>
          <p:cNvPr id="13" name="Picture 12">
            <a:extLst>
              <a:ext uri="{FF2B5EF4-FFF2-40B4-BE49-F238E27FC236}">
                <a16:creationId xmlns:a16="http://schemas.microsoft.com/office/drawing/2014/main" id="{BD291A80-42C5-AD76-5B25-D31C21B9850E}"/>
              </a:ext>
            </a:extLst>
          </p:cNvPr>
          <p:cNvPicPr>
            <a:picLocks noChangeAspect="1"/>
          </p:cNvPicPr>
          <p:nvPr/>
        </p:nvPicPr>
        <p:blipFill>
          <a:blip r:embed="rId4"/>
          <a:stretch>
            <a:fillRect/>
          </a:stretch>
        </p:blipFill>
        <p:spPr>
          <a:xfrm>
            <a:off x="121066" y="1846435"/>
            <a:ext cx="6003513" cy="3705025"/>
          </a:xfrm>
          <a:prstGeom prst="rect">
            <a:avLst/>
          </a:prstGeom>
        </p:spPr>
      </p:pic>
      <p:sp>
        <p:nvSpPr>
          <p:cNvPr id="15" name="TextBox 14">
            <a:extLst>
              <a:ext uri="{FF2B5EF4-FFF2-40B4-BE49-F238E27FC236}">
                <a16:creationId xmlns:a16="http://schemas.microsoft.com/office/drawing/2014/main" id="{726C80A4-1FA2-BCE7-5A9B-C4F55FDBB6DA}"/>
              </a:ext>
            </a:extLst>
          </p:cNvPr>
          <p:cNvSpPr txBox="1"/>
          <p:nvPr/>
        </p:nvSpPr>
        <p:spPr>
          <a:xfrm>
            <a:off x="7363893" y="5714327"/>
            <a:ext cx="3381862" cy="1046440"/>
          </a:xfrm>
          <a:prstGeom prst="rect">
            <a:avLst/>
          </a:prstGeom>
          <a:noFill/>
        </p:spPr>
        <p:txBody>
          <a:bodyPr wrap="square" rtlCol="0">
            <a:spAutoFit/>
          </a:bodyPr>
          <a:lstStyle/>
          <a:p>
            <a:pPr lvl="1">
              <a:spcBef>
                <a:spcPts val="0"/>
              </a:spcBef>
              <a:buSzPts val="1000"/>
              <a:buFont typeface="Wingdings" panose="05000000000000000000" pitchFamily="2" charset="2"/>
              <a:buChar char="v"/>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Attrition</a:t>
            </a:r>
          </a:p>
          <a:p>
            <a:pPr marL="1200150" lvl="2" indent="-285750">
              <a:spcBef>
                <a:spcPts val="0"/>
              </a:spcBef>
              <a:buSzPts val="1000"/>
              <a:buFont typeface="Courier New" panose="02070309020205020404" pitchFamily="49" charset="0"/>
              <a:buChar char="o"/>
              <a:tabLst>
                <a:tab pos="914400" algn="l"/>
              </a:tabLst>
            </a:pPr>
            <a:r>
              <a:rPr lang="en-US" sz="1600" dirty="0">
                <a:solidFill>
                  <a:schemeClr val="bg1"/>
                </a:solidFill>
                <a:latin typeface="Aptos" panose="020B0004020202020204" pitchFamily="34" charset="0"/>
                <a:ea typeface="Aptos" panose="020B0004020202020204" pitchFamily="34" charset="0"/>
                <a:cs typeface="Times New Roman" panose="02020603050405020304" pitchFamily="18" charset="0"/>
              </a:rPr>
              <a:t>0 = No</a:t>
            </a:r>
          </a:p>
          <a:p>
            <a:pPr marL="1200150" lvl="2" indent="-285750">
              <a:spcBef>
                <a:spcPts val="0"/>
              </a:spcBef>
              <a:buSzPts val="1000"/>
              <a:buFont typeface="Courier New" panose="02070309020205020404" pitchFamily="49" charset="0"/>
              <a:buChar char="o"/>
              <a:tabLst>
                <a:tab pos="914400" algn="l"/>
              </a:tabLst>
            </a:pPr>
            <a:r>
              <a:rPr lang="en-US"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 = Yes</a:t>
            </a:r>
          </a:p>
          <a:p>
            <a:endParaRPr lang="en-US" sz="1100" dirty="0"/>
          </a:p>
        </p:txBody>
      </p:sp>
      <p:sp>
        <p:nvSpPr>
          <p:cNvPr id="16" name="TextBox 15">
            <a:extLst>
              <a:ext uri="{FF2B5EF4-FFF2-40B4-BE49-F238E27FC236}">
                <a16:creationId xmlns:a16="http://schemas.microsoft.com/office/drawing/2014/main" id="{B733C9D7-4DEB-7775-5B78-BAE13A8FBD8C}"/>
              </a:ext>
            </a:extLst>
          </p:cNvPr>
          <p:cNvSpPr txBox="1"/>
          <p:nvPr/>
        </p:nvSpPr>
        <p:spPr>
          <a:xfrm>
            <a:off x="1446245" y="5550272"/>
            <a:ext cx="2380075" cy="1569660"/>
          </a:xfrm>
          <a:prstGeom prst="rect">
            <a:avLst/>
          </a:prstGeom>
          <a:noFill/>
        </p:spPr>
        <p:txBody>
          <a:bodyPr wrap="none" rtlCol="0">
            <a:spAutoFit/>
          </a:bodyPr>
          <a:lstStyle/>
          <a:p>
            <a:pPr lvl="1">
              <a:spcBef>
                <a:spcPts val="0"/>
              </a:spcBef>
              <a:buSzPts val="1000"/>
              <a:buFont typeface="Wingdings" panose="05000000000000000000" pitchFamily="2" charset="2"/>
              <a:buChar char="v"/>
              <a:tabLst>
                <a:tab pos="914400" algn="l"/>
              </a:tabLst>
            </a:pPr>
            <a:r>
              <a:rPr lang="en-US"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Job Satisfaction</a:t>
            </a:r>
            <a:endParaRPr lang="en-US" dirty="0">
              <a:solidFill>
                <a:srgbClr val="3C4043"/>
              </a:solidFill>
              <a:highlight>
                <a:srgbClr val="FFFFFF"/>
              </a:highlight>
              <a:latin typeface="inherit"/>
              <a:ea typeface="Aptos" panose="020B0004020202020204" pitchFamily="34" charset="0"/>
              <a:cs typeface="Times New Roman" panose="02020603050405020304" pitchFamily="18" charset="0"/>
            </a:endParaRPr>
          </a:p>
          <a:p>
            <a:pPr lvl="2">
              <a:spcBef>
                <a:spcPts val="0"/>
              </a:spcBef>
              <a:buSzPts val="1000"/>
              <a:buFont typeface="Courier New" panose="02070309020205020404" pitchFamily="49" charset="0"/>
              <a:buChar char="o"/>
              <a:tabLst>
                <a:tab pos="914400" algn="l"/>
              </a:tabLst>
            </a:pPr>
            <a:r>
              <a:rPr lang="en-US" sz="1600" dirty="0">
                <a:solidFill>
                  <a:schemeClr val="bg1"/>
                </a:solidFill>
                <a:effectLst/>
                <a:latin typeface="inherit"/>
                <a:ea typeface="Times New Roman" panose="02020603050405020304" pitchFamily="18" charset="0"/>
                <a:cs typeface="Times New Roman" panose="02020603050405020304" pitchFamily="18" charset="0"/>
              </a:rPr>
              <a:t>1 – Low</a:t>
            </a:r>
          </a:p>
          <a:p>
            <a:pPr lvl="2">
              <a:spcBef>
                <a:spcPts val="0"/>
              </a:spcBef>
              <a:buSzPts val="1000"/>
              <a:buFont typeface="Courier New" panose="02070309020205020404" pitchFamily="49" charset="0"/>
              <a:buChar char="o"/>
              <a:tabLst>
                <a:tab pos="914400" algn="l"/>
              </a:tabLst>
            </a:pPr>
            <a:r>
              <a:rPr lang="en-US" sz="1600" dirty="0">
                <a:solidFill>
                  <a:schemeClr val="bg1"/>
                </a:solidFill>
                <a:effectLst/>
                <a:latin typeface="inherit"/>
                <a:ea typeface="Times New Roman" panose="02020603050405020304" pitchFamily="18" charset="0"/>
                <a:cs typeface="Times New Roman" panose="02020603050405020304" pitchFamily="18" charset="0"/>
              </a:rPr>
              <a:t>2 – Medium</a:t>
            </a:r>
          </a:p>
          <a:p>
            <a:pPr lvl="2">
              <a:spcBef>
                <a:spcPts val="0"/>
              </a:spcBef>
              <a:buSzPts val="1000"/>
              <a:buFont typeface="Courier New" panose="02070309020205020404" pitchFamily="49" charset="0"/>
              <a:buChar char="o"/>
              <a:tabLst>
                <a:tab pos="914400" algn="l"/>
              </a:tabLst>
            </a:pPr>
            <a:r>
              <a:rPr lang="en-US" sz="1600" dirty="0">
                <a:solidFill>
                  <a:schemeClr val="bg1"/>
                </a:solidFill>
                <a:effectLst/>
                <a:latin typeface="inherit"/>
                <a:ea typeface="Times New Roman" panose="02020603050405020304" pitchFamily="18" charset="0"/>
                <a:cs typeface="Times New Roman" panose="02020603050405020304" pitchFamily="18" charset="0"/>
              </a:rPr>
              <a:t>3 – High</a:t>
            </a:r>
          </a:p>
          <a:p>
            <a:pPr lvl="2">
              <a:spcBef>
                <a:spcPts val="0"/>
              </a:spcBef>
              <a:buSzPts val="1000"/>
              <a:buFont typeface="Courier New" panose="02070309020205020404" pitchFamily="49" charset="0"/>
              <a:buChar char="o"/>
              <a:tabLst>
                <a:tab pos="914400" algn="l"/>
              </a:tabLst>
            </a:pPr>
            <a:r>
              <a:rPr lang="en-US" sz="1600" dirty="0">
                <a:solidFill>
                  <a:schemeClr val="bg1"/>
                </a:solidFill>
                <a:effectLst/>
                <a:latin typeface="inherit"/>
                <a:ea typeface="Times New Roman" panose="02020603050405020304" pitchFamily="18" charset="0"/>
                <a:cs typeface="Times New Roman" panose="02020603050405020304" pitchFamily="18" charset="0"/>
              </a:rPr>
              <a:t>4 - Very High</a:t>
            </a:r>
            <a:endParaRPr lang="en-US"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277275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B1AD9171-8616-BF85-EA2C-1EFC6E33AF75}"/>
              </a:ext>
            </a:extLst>
          </p:cNvPr>
          <p:cNvSpPr>
            <a:spLocks noGrp="1"/>
          </p:cNvSpPr>
          <p:nvPr>
            <p:ph idx="1"/>
          </p:nvPr>
        </p:nvSpPr>
        <p:spPr>
          <a:xfrm>
            <a:off x="381000" y="687346"/>
            <a:ext cx="11422224" cy="1589322"/>
          </a:xfrm>
        </p:spPr>
        <p:txBody>
          <a:bodyPr>
            <a:noAutofit/>
          </a:bodyPr>
          <a:lstStyle/>
          <a:p>
            <a:pPr marL="742950" marR="0" lvl="1" indent="-285750">
              <a:spcBef>
                <a:spcPts val="0"/>
              </a:spcBef>
              <a:spcAft>
                <a:spcPts val="0"/>
              </a:spcAft>
              <a:buSzPts val="1000"/>
              <a:buFont typeface="Courier New" panose="02070309020205020404" pitchFamily="49" charset="0"/>
              <a:buChar char="o"/>
              <a:tabLst>
                <a:tab pos="914400" algn="l"/>
              </a:tabLst>
            </a:pPr>
            <a:r>
              <a:rPr lang="en-US" sz="2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Significant trends</a:t>
            </a:r>
          </a:p>
          <a:p>
            <a:pPr marL="1200150" lvl="2" indent="-285750">
              <a:spcBef>
                <a:spcPts val="0"/>
              </a:spcBef>
              <a:buSzPts val="1000"/>
              <a:buFont typeface="Courier New" panose="02070309020205020404" pitchFamily="49" charset="0"/>
              <a:buChar char="o"/>
              <a:tabLst>
                <a:tab pos="914400" algn="l"/>
              </a:tabLst>
            </a:pPr>
            <a:r>
              <a:rPr lang="en-US" sz="24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US" sz="2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orrelation between job satisfaction and attrition</a:t>
            </a:r>
          </a:p>
          <a:p>
            <a:pPr marL="1200150" lvl="2" indent="-285750">
              <a:spcBef>
                <a:spcPts val="0"/>
              </a:spcBef>
              <a:buSzPts val="1000"/>
              <a:buFont typeface="Courier New" panose="02070309020205020404" pitchFamily="49" charset="0"/>
              <a:buChar char="o"/>
              <a:tabLst>
                <a:tab pos="914400" algn="l"/>
              </a:tabLst>
            </a:pPr>
            <a:endParaRPr lang="en-US" sz="2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Trend Analysis</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6C80A4-1FA2-BCE7-5A9B-C4F55FDBB6DA}"/>
              </a:ext>
            </a:extLst>
          </p:cNvPr>
          <p:cNvSpPr txBox="1"/>
          <p:nvPr/>
        </p:nvSpPr>
        <p:spPr>
          <a:xfrm>
            <a:off x="7363893" y="5714327"/>
            <a:ext cx="3381862" cy="1169551"/>
          </a:xfrm>
          <a:prstGeom prst="rect">
            <a:avLst/>
          </a:prstGeom>
          <a:noFill/>
        </p:spPr>
        <p:txBody>
          <a:bodyPr wrap="square" rtlCol="0">
            <a:spAutoFit/>
          </a:bodyPr>
          <a:lstStyle/>
          <a:p>
            <a:pPr lvl="1">
              <a:spcBef>
                <a:spcPts val="0"/>
              </a:spcBef>
              <a:buSzPts val="1000"/>
              <a:buFont typeface="Wingdings" panose="05000000000000000000" pitchFamily="2" charset="2"/>
              <a:buChar char="v"/>
              <a:tabLst>
                <a:tab pos="914400" algn="l"/>
              </a:tabLst>
            </a:pPr>
            <a:r>
              <a:rPr lang="en-US" sz="14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Job Satisfaction</a:t>
            </a:r>
          </a:p>
          <a:p>
            <a:pPr lvl="1">
              <a:spcBef>
                <a:spcPts val="0"/>
              </a:spcBef>
              <a:buSzPts val="1000"/>
              <a:buFont typeface="Wingdings" panose="05000000000000000000" pitchFamily="2" charset="2"/>
              <a:buChar char="v"/>
              <a:tabLst>
                <a:tab pos="914400" algn="l"/>
              </a:tabLst>
            </a:pPr>
            <a:r>
              <a:rPr lang="en-US" sz="14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1 – Low</a:t>
            </a:r>
          </a:p>
          <a:p>
            <a:pPr lvl="1">
              <a:spcBef>
                <a:spcPts val="0"/>
              </a:spcBef>
              <a:buSzPts val="1000"/>
              <a:buFont typeface="Wingdings" panose="05000000000000000000" pitchFamily="2" charset="2"/>
              <a:buChar char="v"/>
              <a:tabLst>
                <a:tab pos="914400" algn="l"/>
              </a:tabLst>
            </a:pPr>
            <a:r>
              <a:rPr lang="en-US" sz="14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2 – Medium</a:t>
            </a:r>
          </a:p>
          <a:p>
            <a:pPr lvl="1">
              <a:spcBef>
                <a:spcPts val="0"/>
              </a:spcBef>
              <a:buSzPts val="1000"/>
              <a:buFont typeface="Wingdings" panose="05000000000000000000" pitchFamily="2" charset="2"/>
              <a:buChar char="v"/>
              <a:tabLst>
                <a:tab pos="914400" algn="l"/>
              </a:tabLst>
            </a:pPr>
            <a:r>
              <a:rPr lang="en-US" sz="14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 – High</a:t>
            </a:r>
          </a:p>
          <a:p>
            <a:pPr lvl="1">
              <a:spcBef>
                <a:spcPts val="0"/>
              </a:spcBef>
              <a:buSzPts val="1000"/>
              <a:buFont typeface="Wingdings" panose="05000000000000000000" pitchFamily="2" charset="2"/>
              <a:buChar char="v"/>
              <a:tabLst>
                <a:tab pos="914400" algn="l"/>
              </a:tabLst>
            </a:pPr>
            <a:r>
              <a:rPr lang="en-US" sz="14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4 - Very High</a:t>
            </a:r>
          </a:p>
        </p:txBody>
      </p:sp>
      <p:sp>
        <p:nvSpPr>
          <p:cNvPr id="16" name="TextBox 15">
            <a:extLst>
              <a:ext uri="{FF2B5EF4-FFF2-40B4-BE49-F238E27FC236}">
                <a16:creationId xmlns:a16="http://schemas.microsoft.com/office/drawing/2014/main" id="{B733C9D7-4DEB-7775-5B78-BAE13A8FBD8C}"/>
              </a:ext>
            </a:extLst>
          </p:cNvPr>
          <p:cNvSpPr txBox="1"/>
          <p:nvPr/>
        </p:nvSpPr>
        <p:spPr>
          <a:xfrm>
            <a:off x="-401216" y="5860520"/>
            <a:ext cx="6130212" cy="1000274"/>
          </a:xfrm>
          <a:prstGeom prst="rect">
            <a:avLst/>
          </a:prstGeom>
          <a:noFill/>
        </p:spPr>
        <p:txBody>
          <a:bodyPr wrap="square" rtlCol="0">
            <a:spAutoFit/>
          </a:bodyPr>
          <a:lstStyle/>
          <a:p>
            <a:pPr lvl="1">
              <a:spcBef>
                <a:spcPts val="0"/>
              </a:spcBef>
              <a:buSzPts val="1000"/>
              <a:tabLst>
                <a:tab pos="914400" algn="l"/>
              </a:tabLst>
            </a:pPr>
            <a:r>
              <a:rPr lang="en-US" sz="1600" dirty="0">
                <a:solidFill>
                  <a:srgbClr val="FFFF00"/>
                </a:solidFill>
                <a:latin typeface="Aptos" panose="020B0004020202020204" pitchFamily="34" charset="0"/>
                <a:ea typeface="Aptos" panose="020B0004020202020204" pitchFamily="34" charset="0"/>
                <a:cs typeface="Times New Roman" panose="02020603050405020304" pitchFamily="18" charset="0"/>
              </a:rPr>
              <a:t>Sales Representative job role contained highest (45%) attrition rate in the sales department</a:t>
            </a:r>
          </a:p>
          <a:p>
            <a:pPr lvl="1">
              <a:spcBef>
                <a:spcPts val="0"/>
              </a:spcBef>
              <a:buSzPts val="1000"/>
              <a:tabLst>
                <a:tab pos="914400" algn="l"/>
              </a:tabLst>
            </a:pPr>
            <a:r>
              <a:rPr lang="en-US" sz="1600" dirty="0">
                <a:solidFill>
                  <a:srgbClr val="FFFF00"/>
                </a:solidFill>
                <a:latin typeface="Aptos" panose="020B0004020202020204" pitchFamily="34" charset="0"/>
                <a:ea typeface="Aptos" panose="020B0004020202020204" pitchFamily="34" charset="0"/>
                <a:cs typeface="Times New Roman" panose="02020603050405020304" pitchFamily="18" charset="0"/>
              </a:rPr>
              <a:t>Human resources role contained 22% attrition rate </a:t>
            </a:r>
            <a:endParaRPr lang="en-US" sz="16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100" dirty="0"/>
          </a:p>
        </p:txBody>
      </p:sp>
      <p:pic>
        <p:nvPicPr>
          <p:cNvPr id="7" name="Picture 6">
            <a:extLst>
              <a:ext uri="{FF2B5EF4-FFF2-40B4-BE49-F238E27FC236}">
                <a16:creationId xmlns:a16="http://schemas.microsoft.com/office/drawing/2014/main" id="{C2D452D6-1FD1-D88F-2381-592D5CABC117}"/>
              </a:ext>
            </a:extLst>
          </p:cNvPr>
          <p:cNvPicPr>
            <a:picLocks noChangeAspect="1"/>
          </p:cNvPicPr>
          <p:nvPr/>
        </p:nvPicPr>
        <p:blipFill>
          <a:blip r:embed="rId3"/>
          <a:stretch>
            <a:fillRect/>
          </a:stretch>
        </p:blipFill>
        <p:spPr>
          <a:xfrm>
            <a:off x="42958" y="2027066"/>
            <a:ext cx="5802924" cy="3581233"/>
          </a:xfrm>
          <a:prstGeom prst="rect">
            <a:avLst/>
          </a:prstGeom>
        </p:spPr>
      </p:pic>
      <p:pic>
        <p:nvPicPr>
          <p:cNvPr id="10" name="Picture 9">
            <a:extLst>
              <a:ext uri="{FF2B5EF4-FFF2-40B4-BE49-F238E27FC236}">
                <a16:creationId xmlns:a16="http://schemas.microsoft.com/office/drawing/2014/main" id="{B45DCB6F-9318-D7A8-9517-D88465B302AB}"/>
              </a:ext>
            </a:extLst>
          </p:cNvPr>
          <p:cNvPicPr>
            <a:picLocks noChangeAspect="1"/>
          </p:cNvPicPr>
          <p:nvPr/>
        </p:nvPicPr>
        <p:blipFill>
          <a:blip r:embed="rId4"/>
          <a:stretch>
            <a:fillRect/>
          </a:stretch>
        </p:blipFill>
        <p:spPr>
          <a:xfrm>
            <a:off x="6183924" y="1973433"/>
            <a:ext cx="5889829" cy="3634866"/>
          </a:xfrm>
          <a:prstGeom prst="rect">
            <a:avLst/>
          </a:prstGeom>
        </p:spPr>
      </p:pic>
    </p:spTree>
    <p:extLst>
      <p:ext uri="{BB962C8B-B14F-4D97-AF65-F5344CB8AC3E}">
        <p14:creationId xmlns:p14="http://schemas.microsoft.com/office/powerpoint/2010/main" val="294317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Overtime vs Attrition</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4272352-93A0-042F-5E66-97241B890692}"/>
              </a:ext>
            </a:extLst>
          </p:cNvPr>
          <p:cNvPicPr>
            <a:picLocks noChangeAspect="1"/>
          </p:cNvPicPr>
          <p:nvPr/>
        </p:nvPicPr>
        <p:blipFill>
          <a:blip r:embed="rId3"/>
          <a:stretch>
            <a:fillRect/>
          </a:stretch>
        </p:blipFill>
        <p:spPr>
          <a:xfrm>
            <a:off x="1814512" y="1090515"/>
            <a:ext cx="8334375" cy="5143500"/>
          </a:xfrm>
          <a:prstGeom prst="rect">
            <a:avLst/>
          </a:prstGeom>
        </p:spPr>
      </p:pic>
      <p:sp>
        <p:nvSpPr>
          <p:cNvPr id="3" name="TextBox 2">
            <a:extLst>
              <a:ext uri="{FF2B5EF4-FFF2-40B4-BE49-F238E27FC236}">
                <a16:creationId xmlns:a16="http://schemas.microsoft.com/office/drawing/2014/main" id="{8C74A64E-DA84-87FB-DE31-699B5CE7DE51}"/>
              </a:ext>
            </a:extLst>
          </p:cNvPr>
          <p:cNvSpPr txBox="1"/>
          <p:nvPr/>
        </p:nvSpPr>
        <p:spPr>
          <a:xfrm>
            <a:off x="231711" y="2413337"/>
            <a:ext cx="1399294" cy="2031325"/>
          </a:xfrm>
          <a:prstGeom prst="rect">
            <a:avLst/>
          </a:prstGeom>
          <a:noFill/>
        </p:spPr>
        <p:txBody>
          <a:bodyPr wrap="none" rtlCol="0">
            <a:spAutoFit/>
          </a:bodyPr>
          <a:lstStyle/>
          <a:p>
            <a:r>
              <a:rPr lang="en-US" dirty="0">
                <a:solidFill>
                  <a:srgbClr val="FFFF00"/>
                </a:solidFill>
              </a:rPr>
              <a:t>Overtime</a:t>
            </a:r>
          </a:p>
          <a:p>
            <a:r>
              <a:rPr lang="en-US" dirty="0">
                <a:solidFill>
                  <a:srgbClr val="FFFF00"/>
                </a:solidFill>
              </a:rPr>
              <a:t>Yes = Hourly</a:t>
            </a:r>
          </a:p>
          <a:p>
            <a:r>
              <a:rPr lang="en-US" dirty="0">
                <a:solidFill>
                  <a:srgbClr val="FFFF00"/>
                </a:solidFill>
              </a:rPr>
              <a:t>No = Salary</a:t>
            </a:r>
          </a:p>
          <a:p>
            <a:endParaRPr lang="en-US" dirty="0">
              <a:solidFill>
                <a:srgbClr val="FFFF00"/>
              </a:solidFill>
            </a:endParaRPr>
          </a:p>
          <a:p>
            <a:r>
              <a:rPr lang="en-US" dirty="0">
                <a:solidFill>
                  <a:srgbClr val="FFFF00"/>
                </a:solidFill>
              </a:rPr>
              <a:t>Attrition</a:t>
            </a:r>
          </a:p>
          <a:p>
            <a:r>
              <a:rPr lang="en-US" dirty="0">
                <a:solidFill>
                  <a:srgbClr val="FFFF00"/>
                </a:solidFill>
              </a:rPr>
              <a:t>0 = No</a:t>
            </a:r>
          </a:p>
          <a:p>
            <a:r>
              <a:rPr lang="en-US" dirty="0">
                <a:solidFill>
                  <a:srgbClr val="FFFF00"/>
                </a:solidFill>
              </a:rPr>
              <a:t>1 = Yes</a:t>
            </a:r>
          </a:p>
        </p:txBody>
      </p:sp>
      <p:sp>
        <p:nvSpPr>
          <p:cNvPr id="6" name="TextBox 5">
            <a:extLst>
              <a:ext uri="{FF2B5EF4-FFF2-40B4-BE49-F238E27FC236}">
                <a16:creationId xmlns:a16="http://schemas.microsoft.com/office/drawing/2014/main" id="{CD939FEA-A6EA-14DC-D271-58E4DA6D2A21}"/>
              </a:ext>
            </a:extLst>
          </p:cNvPr>
          <p:cNvSpPr txBox="1"/>
          <p:nvPr/>
        </p:nvSpPr>
        <p:spPr>
          <a:xfrm>
            <a:off x="5097430" y="1422914"/>
            <a:ext cx="4856195" cy="1754326"/>
          </a:xfrm>
          <a:prstGeom prst="rect">
            <a:avLst/>
          </a:prstGeom>
          <a:noFill/>
        </p:spPr>
        <p:txBody>
          <a:bodyPr wrap="square" rtlCol="0">
            <a:spAutoFit/>
          </a:bodyPr>
          <a:lstStyle/>
          <a:p>
            <a:r>
              <a:rPr lang="en-US" dirty="0"/>
              <a:t>Based on the provided dataset of 870 employees the attrition count for both hourly and salaried employees were significantly low. Based on the low count, one could assume that attrition is not a significant factor for salaried versus hourly employees</a:t>
            </a:r>
          </a:p>
        </p:txBody>
      </p:sp>
    </p:spTree>
    <p:extLst>
      <p:ext uri="{BB962C8B-B14F-4D97-AF65-F5344CB8AC3E}">
        <p14:creationId xmlns:p14="http://schemas.microsoft.com/office/powerpoint/2010/main" val="294057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Prediction Analysis</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7838FF-E33B-2D19-E852-FC2A3ED38076}"/>
              </a:ext>
            </a:extLst>
          </p:cNvPr>
          <p:cNvPicPr>
            <a:picLocks noChangeAspect="1"/>
          </p:cNvPicPr>
          <p:nvPr/>
        </p:nvPicPr>
        <p:blipFill>
          <a:blip r:embed="rId3"/>
          <a:stretch>
            <a:fillRect/>
          </a:stretch>
        </p:blipFill>
        <p:spPr>
          <a:xfrm>
            <a:off x="1562179" y="998374"/>
            <a:ext cx="9000073" cy="5554331"/>
          </a:xfrm>
          <a:prstGeom prst="rect">
            <a:avLst/>
          </a:prstGeom>
        </p:spPr>
      </p:pic>
    </p:spTree>
    <p:extLst>
      <p:ext uri="{BB962C8B-B14F-4D97-AF65-F5344CB8AC3E}">
        <p14:creationId xmlns:p14="http://schemas.microsoft.com/office/powerpoint/2010/main" val="271804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81000" y="190500"/>
            <a:ext cx="11734800" cy="9674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ctr">
              <a:spcBef>
                <a:spcPts val="400"/>
              </a:spcBef>
              <a:spcAft>
                <a:spcPts val="200"/>
              </a:spcAft>
            </a:pPr>
            <a:r>
              <a:rPr lang="en-US" sz="4000" b="1" i="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Monthly Income vs Attrition</a:t>
            </a:r>
          </a:p>
          <a:p>
            <a:pPr algn="ctr"/>
            <a:endParaRPr lang="en-US" sz="2800" dirty="0">
              <a:solidFill>
                <a:schemeClr val="tx2">
                  <a:lumMod val="40000"/>
                  <a:lumOff val="6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74A64E-DA84-87FB-DE31-699B5CE7DE51}"/>
              </a:ext>
            </a:extLst>
          </p:cNvPr>
          <p:cNvSpPr txBox="1"/>
          <p:nvPr/>
        </p:nvSpPr>
        <p:spPr>
          <a:xfrm>
            <a:off x="231711" y="2413337"/>
            <a:ext cx="959109" cy="923330"/>
          </a:xfrm>
          <a:prstGeom prst="rect">
            <a:avLst/>
          </a:prstGeom>
          <a:noFill/>
        </p:spPr>
        <p:txBody>
          <a:bodyPr wrap="none" rtlCol="0">
            <a:spAutoFit/>
          </a:bodyPr>
          <a:lstStyle/>
          <a:p>
            <a:r>
              <a:rPr lang="en-US" dirty="0">
                <a:solidFill>
                  <a:schemeClr val="bg1"/>
                </a:solidFill>
              </a:rPr>
              <a:t>Attrition</a:t>
            </a:r>
          </a:p>
          <a:p>
            <a:r>
              <a:rPr lang="en-US" dirty="0">
                <a:solidFill>
                  <a:schemeClr val="bg1"/>
                </a:solidFill>
              </a:rPr>
              <a:t>0 = No</a:t>
            </a:r>
          </a:p>
          <a:p>
            <a:r>
              <a:rPr lang="en-US" dirty="0">
                <a:solidFill>
                  <a:schemeClr val="bg1"/>
                </a:solidFill>
              </a:rPr>
              <a:t>1 = Yes</a:t>
            </a:r>
          </a:p>
        </p:txBody>
      </p:sp>
      <p:pic>
        <p:nvPicPr>
          <p:cNvPr id="5" name="Picture 4">
            <a:extLst>
              <a:ext uri="{FF2B5EF4-FFF2-40B4-BE49-F238E27FC236}">
                <a16:creationId xmlns:a16="http://schemas.microsoft.com/office/drawing/2014/main" id="{EB642EA6-7E3D-1736-1E73-F4968A8F46B1}"/>
              </a:ext>
            </a:extLst>
          </p:cNvPr>
          <p:cNvPicPr>
            <a:picLocks noChangeAspect="1"/>
          </p:cNvPicPr>
          <p:nvPr/>
        </p:nvPicPr>
        <p:blipFill>
          <a:blip r:embed="rId3"/>
          <a:stretch>
            <a:fillRect/>
          </a:stretch>
        </p:blipFill>
        <p:spPr>
          <a:xfrm>
            <a:off x="1928812" y="857250"/>
            <a:ext cx="8334375" cy="5143500"/>
          </a:xfrm>
          <a:prstGeom prst="rect">
            <a:avLst/>
          </a:prstGeom>
        </p:spPr>
      </p:pic>
      <p:sp>
        <p:nvSpPr>
          <p:cNvPr id="6" name="TextBox 5">
            <a:extLst>
              <a:ext uri="{FF2B5EF4-FFF2-40B4-BE49-F238E27FC236}">
                <a16:creationId xmlns:a16="http://schemas.microsoft.com/office/drawing/2014/main" id="{67E709F7-7D20-2E65-0AD0-B366B5CF67A8}"/>
              </a:ext>
            </a:extLst>
          </p:cNvPr>
          <p:cNvSpPr txBox="1"/>
          <p:nvPr/>
        </p:nvSpPr>
        <p:spPr>
          <a:xfrm>
            <a:off x="5097430" y="1422914"/>
            <a:ext cx="4856195" cy="646331"/>
          </a:xfrm>
          <a:prstGeom prst="rect">
            <a:avLst/>
          </a:prstGeom>
          <a:noFill/>
        </p:spPr>
        <p:txBody>
          <a:bodyPr wrap="square" rtlCol="0">
            <a:spAutoFit/>
          </a:bodyPr>
          <a:lstStyle/>
          <a:p>
            <a:r>
              <a:rPr lang="en-US" dirty="0"/>
              <a:t>Lower monthly income for employees with attrition below $5000</a:t>
            </a:r>
          </a:p>
        </p:txBody>
      </p:sp>
    </p:spTree>
    <p:extLst>
      <p:ext uri="{BB962C8B-B14F-4D97-AF65-F5344CB8AC3E}">
        <p14:creationId xmlns:p14="http://schemas.microsoft.com/office/powerpoint/2010/main" val="396226942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2222</TotalTime>
  <Words>598</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Aptos</vt:lpstr>
      <vt:lpstr>Arial</vt:lpstr>
      <vt:lpstr>Calibri</vt:lpstr>
      <vt:lpstr>Century Gothic</vt:lpstr>
      <vt:lpstr>Courier New</vt:lpstr>
      <vt:lpstr>Helvetica</vt:lpstr>
      <vt:lpstr>inherit</vt:lpstr>
      <vt:lpstr>Lucida Console</vt:lpstr>
      <vt:lpstr>Roboto</vt:lpstr>
      <vt:lpstr>Segoe UI Light</vt:lpstr>
      <vt:lpstr>Wingdings</vt:lpstr>
      <vt:lpstr>Office Theme</vt:lpstr>
      <vt:lpstr>Predicting Employee Attrition Using Data Science for Frito-Lay  DDSAnalytics  Katrina Tompkins 6/30/2024</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Katrina Tompkins</dc:creator>
  <cp:lastModifiedBy>Katrina Tompkins</cp:lastModifiedBy>
  <cp:revision>2</cp:revision>
  <dcterms:created xsi:type="dcterms:W3CDTF">2024-06-23T19:14:21Z</dcterms:created>
  <dcterms:modified xsi:type="dcterms:W3CDTF">2024-07-01T02:17:31Z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