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73E"/>
    <a:srgbClr val="6FCEEA"/>
    <a:srgbClr val="EE3F58"/>
    <a:srgbClr val="FED116"/>
    <a:srgbClr val="C7C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2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70727-DDD4-0B4E-890E-390D3B6A2892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A5D84-E1F1-EB45-87EF-C19881D9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7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Presentacion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nosotros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énfasis</a:t>
            </a:r>
            <a:r>
              <a:rPr lang="en-US" baseline="0" dirty="0" smtClean="0"/>
              <a:t> en SUGAR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autobombo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(2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énfasis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recover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handlear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errores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mucho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elegante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Jugar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algunos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distintos</a:t>
            </a:r>
            <a:r>
              <a:rPr lang="en-US" baseline="0" dirty="0" smtClean="0"/>
              <a:t> de recover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aclarar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perdimos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paralelismo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forBadExample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for comprehension en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rompe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esquema</a:t>
            </a:r>
            <a:r>
              <a:rPr lang="en-US" baseline="0" dirty="0" smtClean="0"/>
              <a:t> de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forGoodExample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solucion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del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manejo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tareas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cargandolas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estrategias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corte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consigamos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sobra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cubrir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cosita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. Promises?</a:t>
            </a:r>
            <a:r>
              <a:rPr lang="en-US" baseline="0" dirty="0" smtClean="0"/>
              <a:t> (no </a:t>
            </a:r>
            <a:r>
              <a:rPr lang="en-US" baseline="0" dirty="0" err="1" smtClean="0"/>
              <a:t>supe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engancharlo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poquito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infrastructura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armada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Explicación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programar</a:t>
            </a:r>
            <a:r>
              <a:rPr lang="en-US" baseline="0" dirty="0" smtClean="0"/>
              <a:t> non-blocking, </a:t>
            </a:r>
            <a:r>
              <a:rPr lang="en-US" baseline="0" dirty="0" err="1" smtClean="0"/>
              <a:t>mencion</a:t>
            </a:r>
            <a:r>
              <a:rPr lang="en-US" baseline="0" dirty="0" smtClean="0"/>
              <a:t> al reactive manifesto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explicación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ayuda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elegante</a:t>
            </a:r>
            <a:r>
              <a:rPr lang="en-US" baseline="0" dirty="0" smtClean="0"/>
              <a:t> y la no-</a:t>
            </a:r>
            <a:r>
              <a:rPr lang="en-US" baseline="0" dirty="0" err="1" smtClean="0"/>
              <a:t>mutacion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non 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Explicación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solución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trivial (Await).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aprovecha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paralelismo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solución</a:t>
            </a:r>
            <a:r>
              <a:rPr lang="en-US" baseline="0" dirty="0" smtClean="0"/>
              <a:t> con callbacks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Explicación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approach </a:t>
            </a:r>
            <a:r>
              <a:rPr lang="en-US" baseline="0" dirty="0" err="1" smtClean="0"/>
              <a:t>además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degenerar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inmantenible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funcional</a:t>
            </a:r>
            <a:r>
              <a:rPr lang="en-US" baseline="0" dirty="0" smtClean="0"/>
              <a:t>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minutos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son los futures, y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sirven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puntualmente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capacidad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construcciones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funcionales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ej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Componerlos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aplicandoles</a:t>
            </a:r>
            <a:r>
              <a:rPr lang="en-US" baseline="0" dirty="0" smtClean="0"/>
              <a:t> map)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A5D84-E1F1-EB45-87EF-C19881D97A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5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AB9D1-E8BD-4D4D-93A1-1FDB751A2A5F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2A88-4188-AC47-87C8-5278076E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576" y="2289483"/>
            <a:ext cx="7318543" cy="25568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FCEEA"/>
                </a:solidFill>
                <a:latin typeface="Chalkduster"/>
                <a:cs typeface="Chalkduster"/>
              </a:rPr>
              <a:t>Non-blocking programming con </a:t>
            </a:r>
            <a:r>
              <a:rPr lang="en-US" dirty="0" err="1">
                <a:solidFill>
                  <a:srgbClr val="6FCEEA"/>
                </a:solidFill>
                <a:latin typeface="Chalkduster"/>
                <a:cs typeface="Chalkduster"/>
              </a:rPr>
              <a:t>S</a:t>
            </a:r>
            <a:r>
              <a:rPr lang="en-US" dirty="0" err="1" smtClean="0">
                <a:solidFill>
                  <a:srgbClr val="6FCEEA"/>
                </a:solidFill>
                <a:latin typeface="Chalkduster"/>
                <a:cs typeface="Chalkduster"/>
              </a:rPr>
              <a:t>cala</a:t>
            </a:r>
            <a:r>
              <a:rPr lang="en-US" dirty="0" smtClean="0">
                <a:solidFill>
                  <a:srgbClr val="6FCEEA"/>
                </a:solidFill>
                <a:latin typeface="Chalkduster"/>
                <a:cs typeface="Chalkduster"/>
              </a:rPr>
              <a:t> futures </a:t>
            </a:r>
            <a:r>
              <a:rPr lang="en-US" sz="5300" i="1" dirty="0" err="1" smtClean="0">
                <a:solidFill>
                  <a:srgbClr val="6FCEEA"/>
                </a:solidFill>
                <a:latin typeface="ChalkPaint"/>
                <a:cs typeface="ChalkPaint"/>
              </a:rPr>
              <a:t>Alla</a:t>
            </a:r>
            <a:r>
              <a:rPr lang="en-US" dirty="0" smtClean="0">
                <a:solidFill>
                  <a:srgbClr val="6FCEEA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6FCEEA"/>
                </a:solidFill>
                <a:latin typeface="Chalkduster"/>
                <a:cs typeface="Chalkduster"/>
              </a:rPr>
              <a:t>funcional</a:t>
            </a:r>
            <a:endParaRPr lang="en-US" dirty="0">
              <a:solidFill>
                <a:srgbClr val="6FCEEA"/>
              </a:solidFill>
              <a:latin typeface="Chalkduster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991">
            <a:off x="5146372" y="1220623"/>
            <a:ext cx="3160715" cy="6908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EE3F58"/>
                </a:solidFill>
                <a:latin typeface="Chalkduster"/>
                <a:cs typeface="Chalkduster"/>
              </a:rPr>
              <a:t>Menu du Jour</a:t>
            </a:r>
            <a:endParaRPr lang="en-US" dirty="0">
              <a:solidFill>
                <a:srgbClr val="EE3F58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16214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Se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puede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hacer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algo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8FC73E"/>
                </a:solidFill>
                <a:latin typeface="Chalkduster"/>
                <a:cs typeface="Chalkduster"/>
              </a:rPr>
              <a:t>funcional</a:t>
            </a:r>
            <a:r>
              <a:rPr lang="en-US" dirty="0" smtClean="0">
                <a:solidFill>
                  <a:schemeClr val="accent3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que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sirva?SI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.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Compongamos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rgbClr val="FED116"/>
                </a:solidFill>
                <a:latin typeface="Chalkduster"/>
                <a:cs typeface="Chalkduster"/>
              </a:rPr>
              <a:t>Futures</a:t>
            </a:r>
            <a:endParaRPr lang="en-US" dirty="0">
              <a:solidFill>
                <a:srgbClr val="FED116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86195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Recover</a:t>
            </a:r>
            <a:endParaRPr lang="en-US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16283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Un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momento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…</a:t>
            </a: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y el </a:t>
            </a:r>
            <a:r>
              <a:rPr lang="en-US" dirty="0" err="1" smtClean="0">
                <a:solidFill>
                  <a:srgbClr val="6FCEEA"/>
                </a:solidFill>
                <a:latin typeface="Chalkduster"/>
                <a:cs typeface="Chalkduster"/>
              </a:rPr>
              <a:t>paralelismo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??</a:t>
            </a:r>
            <a:endParaRPr lang="en-US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53309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Paralelizando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Toma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2… o 1 1/2):</a:t>
            </a:r>
          </a:p>
          <a:p>
            <a:r>
              <a:rPr lang="en-US" dirty="0" smtClean="0">
                <a:solidFill>
                  <a:srgbClr val="FED116"/>
                </a:solidFill>
                <a:latin typeface="Chalkduster"/>
                <a:cs typeface="Chalkduster"/>
              </a:rPr>
              <a:t>For-comprehensions</a:t>
            </a:r>
            <a:endParaRPr lang="en-US" dirty="0">
              <a:solidFill>
                <a:srgbClr val="FED116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7375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Paralelizando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Toma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2,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ahora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sí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):</a:t>
            </a:r>
          </a:p>
          <a:p>
            <a:r>
              <a:rPr lang="en-US" dirty="0" smtClean="0">
                <a:solidFill>
                  <a:srgbClr val="FED116"/>
                </a:solidFill>
                <a:latin typeface="Chalkduster"/>
                <a:cs typeface="Chalkduster"/>
              </a:rPr>
              <a:t>For-comps </a:t>
            </a:r>
            <a:r>
              <a:rPr lang="en-US" dirty="0" smtClean="0">
                <a:solidFill>
                  <a:srgbClr val="8FC73E"/>
                </a:solidFill>
                <a:latin typeface="Chalkduster"/>
                <a:cs typeface="Chalkduster"/>
              </a:rPr>
              <a:t>BIEN</a:t>
            </a:r>
            <a:endParaRPr lang="en-US" dirty="0">
              <a:solidFill>
                <a:srgbClr val="8FC73E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78695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Agreguemos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6FCEEA"/>
                </a:solidFill>
                <a:latin typeface="Chalkduster"/>
                <a:cs typeface="Chalkduster"/>
              </a:rPr>
              <a:t>dinamismo</a:t>
            </a:r>
            <a:endParaRPr lang="en-US" dirty="0">
              <a:solidFill>
                <a:srgbClr val="6FCEEA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56664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Paralelizando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Toma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3… y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última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):</a:t>
            </a:r>
          </a:p>
          <a:p>
            <a:r>
              <a:rPr lang="en-US" dirty="0" err="1" smtClean="0">
                <a:solidFill>
                  <a:srgbClr val="FED116"/>
                </a:solidFill>
                <a:latin typeface="Chalkduster"/>
                <a:cs typeface="Chalkduster"/>
              </a:rPr>
              <a:t>Carga</a:t>
            </a:r>
            <a:r>
              <a:rPr lang="en-US" dirty="0" smtClean="0">
                <a:solidFill>
                  <a:srgbClr val="FED116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ED116"/>
                </a:solidFill>
                <a:latin typeface="Chalkduster"/>
                <a:cs typeface="Chalkduster"/>
              </a:rPr>
              <a:t>dinámica</a:t>
            </a:r>
            <a:r>
              <a:rPr lang="en-US" dirty="0" smtClean="0">
                <a:solidFill>
                  <a:srgbClr val="FED116"/>
                </a:solidFill>
                <a:latin typeface="Chalkduster"/>
                <a:cs typeface="Chalkduster"/>
              </a:rPr>
              <a:t> y </a:t>
            </a:r>
            <a:r>
              <a:rPr lang="en-US" dirty="0" err="1" smtClean="0">
                <a:solidFill>
                  <a:srgbClr val="FED116"/>
                </a:solidFill>
                <a:latin typeface="Chalkduster"/>
                <a:cs typeface="Chalkduster"/>
              </a:rPr>
              <a:t>paralela</a:t>
            </a:r>
            <a:endParaRPr lang="en-US" dirty="0">
              <a:solidFill>
                <a:srgbClr val="FED116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38842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Incorporando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la</a:t>
            </a:r>
          </a:p>
          <a:p>
            <a:r>
              <a:rPr lang="en-US" dirty="0" err="1" smtClean="0">
                <a:solidFill>
                  <a:srgbClr val="8FC73E"/>
                </a:solidFill>
                <a:latin typeface="Chalkduster"/>
                <a:cs typeface="Chalkduster"/>
              </a:rPr>
              <a:t>estrategia</a:t>
            </a:r>
            <a:r>
              <a:rPr lang="en-US" dirty="0" smtClean="0">
                <a:solidFill>
                  <a:srgbClr val="8FC73E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del </a:t>
            </a:r>
            <a:r>
              <a:rPr lang="en-US" dirty="0" err="1" smtClean="0">
                <a:solidFill>
                  <a:schemeClr val="bg1"/>
                </a:solidFill>
                <a:latin typeface="Chalkduster"/>
                <a:cs typeface="Chalkduster"/>
              </a:rPr>
              <a:t>negocio</a:t>
            </a:r>
            <a:endParaRPr lang="en-US" dirty="0">
              <a:solidFill>
                <a:srgbClr val="C7C90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09957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Gracias!</a:t>
            </a:r>
            <a:endParaRPr lang="en-US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76148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Quiero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crear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mis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propios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futures!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Te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ED116"/>
                </a:solidFill>
                <a:latin typeface="Chalkduster"/>
                <a:cs typeface="Chalkduster"/>
              </a:rPr>
              <a:t>prometo</a:t>
            </a:r>
            <a:r>
              <a:rPr lang="en-US" dirty="0" smtClean="0">
                <a:solidFill>
                  <a:srgbClr val="FED116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halkduster"/>
                <a:cs typeface="Chalkduster"/>
              </a:rPr>
              <a:t>que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se </a:t>
            </a:r>
            <a:r>
              <a:rPr lang="en-US" dirty="0" err="1" smtClean="0">
                <a:solidFill>
                  <a:schemeClr val="bg1"/>
                </a:solidFill>
                <a:latin typeface="Chalkduster"/>
                <a:cs typeface="Chalkduster"/>
              </a:rPr>
              <a:t>puede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halkduster"/>
                <a:cs typeface="Chalkduster"/>
              </a:rPr>
              <a:t>hacer</a:t>
            </a:r>
            <a:endParaRPr lang="en-US" dirty="0">
              <a:solidFill>
                <a:srgbClr val="C7C901"/>
              </a:solidFill>
              <a:latin typeface="Chalkduster"/>
              <a:cs typeface="Chalkdus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8117" y="985981"/>
            <a:ext cx="558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EE3F58"/>
                </a:solidFill>
                <a:latin typeface="Chalkduster"/>
                <a:cs typeface="Chalkduster"/>
              </a:rPr>
              <a:t>BONUS TRACK:</a:t>
            </a:r>
          </a:p>
        </p:txBody>
      </p:sp>
    </p:spTree>
    <p:extLst>
      <p:ext uri="{BB962C8B-B14F-4D97-AF65-F5344CB8AC3E}">
        <p14:creationId xmlns:p14="http://schemas.microsoft.com/office/powerpoint/2010/main" val="188414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1653" y="5019722"/>
            <a:ext cx="666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FC73E"/>
                </a:solidFill>
                <a:latin typeface="Chalkduster"/>
                <a:cs typeface="Chalkduster"/>
              </a:rPr>
              <a:t>SUGAR (</a:t>
            </a:r>
            <a:r>
              <a:rPr lang="en-US" sz="2400" dirty="0" err="1" smtClean="0">
                <a:solidFill>
                  <a:srgbClr val="8FC73E"/>
                </a:solidFill>
                <a:latin typeface="Chalkduster"/>
                <a:cs typeface="Chalkduster"/>
              </a:rPr>
              <a:t>Scala</a:t>
            </a:r>
            <a:r>
              <a:rPr lang="en-US" sz="2400" dirty="0" smtClean="0">
                <a:solidFill>
                  <a:srgbClr val="8FC73E"/>
                </a:solidFill>
                <a:latin typeface="Chalkduster"/>
                <a:cs typeface="Chalkduster"/>
              </a:rPr>
              <a:t> User Group Argentina)</a:t>
            </a:r>
            <a:endParaRPr lang="en-US" sz="2400" dirty="0">
              <a:solidFill>
                <a:srgbClr val="8FC73E"/>
              </a:solidFill>
              <a:latin typeface="Chalkduster"/>
              <a:cs typeface="Chalkdus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6020" y="3649214"/>
            <a:ext cx="121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ktonga</a:t>
            </a:r>
            <a:endParaRPr lang="en-US" sz="20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3" name="Picture 2" descr="despeg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21" y="4200721"/>
            <a:ext cx="2523321" cy="625181"/>
          </a:xfrm>
          <a:prstGeom prst="rect">
            <a:avLst/>
          </a:prstGeom>
        </p:spPr>
      </p:pic>
      <p:pic>
        <p:nvPicPr>
          <p:cNvPr id="8" name="Picture 7" descr="sc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17" y="4263833"/>
            <a:ext cx="1990651" cy="604933"/>
          </a:xfrm>
          <a:prstGeom prst="rect">
            <a:avLst/>
          </a:prstGeom>
        </p:spPr>
      </p:pic>
      <p:pic>
        <p:nvPicPr>
          <p:cNvPr id="9" name="Picture 8" descr="githu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02" y="3650306"/>
            <a:ext cx="399018" cy="399018"/>
          </a:xfrm>
          <a:prstGeom prst="rect">
            <a:avLst/>
          </a:prstGeom>
        </p:spPr>
      </p:pic>
      <p:pic>
        <p:nvPicPr>
          <p:cNvPr id="10" name="Picture 9" descr="githu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20" y="3650306"/>
            <a:ext cx="399018" cy="3990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8995" y="5481387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http://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www.meetup.com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scala_ar</a:t>
            </a:r>
            <a:endParaRPr lang="en-US" sz="20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6138" y="3649214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halkduster"/>
                <a:cs typeface="Chalkduster"/>
              </a:rPr>
              <a:t>h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olden-caulfield</a:t>
            </a:r>
            <a:endParaRPr lang="en-US" sz="20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13" name="Picture 12" descr="twit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17" y="3016706"/>
            <a:ext cx="400110" cy="400110"/>
          </a:xfrm>
          <a:prstGeom prst="rect">
            <a:avLst/>
          </a:prstGeom>
        </p:spPr>
      </p:pic>
      <p:pic>
        <p:nvPicPr>
          <p:cNvPr id="14" name="Picture 13" descr="twit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99" y="3016706"/>
            <a:ext cx="400110" cy="4001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37409" y="3016706"/>
            <a:ext cx="121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ktonga</a:t>
            </a:r>
            <a:endParaRPr lang="en-US" sz="20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7527" y="3016706"/>
            <a:ext cx="1958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jpsaraceno</a:t>
            </a:r>
            <a:endParaRPr lang="en-US" sz="20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412335">
            <a:off x="2076680" y="1271705"/>
            <a:ext cx="1558626" cy="1558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1597">
            <a:off x="5145067" y="1260448"/>
            <a:ext cx="1571096" cy="1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6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13" y="985981"/>
            <a:ext cx="7251706" cy="503017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Por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qué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</a:br>
            <a:r>
              <a:rPr lang="en-US" dirty="0" smtClean="0">
                <a:solidFill>
                  <a:srgbClr val="FED116"/>
                </a:solidFill>
                <a:latin typeface="Chalkduster"/>
                <a:cs typeface="Chalkduster"/>
              </a:rPr>
              <a:t>non-blocking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?</a:t>
            </a:r>
            <a:endParaRPr lang="en-US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97520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2413" y="985981"/>
            <a:ext cx="7251706" cy="503017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Por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qué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</a:br>
            <a:r>
              <a:rPr lang="en-US" dirty="0" err="1" smtClean="0">
                <a:solidFill>
                  <a:srgbClr val="FED116"/>
                </a:solidFill>
                <a:latin typeface="Chalkduster"/>
                <a:cs typeface="Chalkduster"/>
              </a:rPr>
              <a:t>funcional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?</a:t>
            </a:r>
            <a:endParaRPr lang="en-US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663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Contexto</a:t>
            </a:r>
            <a:endParaRPr lang="en-US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87943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La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vieja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usanza</a:t>
            </a:r>
            <a:endParaRPr lang="en-US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51767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Paralelizando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Toma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1):</a:t>
            </a: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Refactor a </a:t>
            </a:r>
          </a:p>
          <a:p>
            <a:r>
              <a:rPr lang="en-US" dirty="0" smtClean="0">
                <a:solidFill>
                  <a:srgbClr val="FED116"/>
                </a:solidFill>
                <a:latin typeface="Chalkduster"/>
                <a:cs typeface="Chalkduster"/>
              </a:rPr>
              <a:t>Callbacks</a:t>
            </a:r>
            <a:endParaRPr lang="en-US" dirty="0">
              <a:solidFill>
                <a:srgbClr val="FED116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7848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Paralelizando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Toma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1):</a:t>
            </a: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Refactor a </a:t>
            </a:r>
          </a:p>
          <a:p>
            <a:r>
              <a:rPr lang="en-US" dirty="0" smtClean="0">
                <a:solidFill>
                  <a:srgbClr val="EE3F58"/>
                </a:solidFill>
                <a:latin typeface="Chalkduster"/>
                <a:cs typeface="Chalkduster"/>
              </a:rPr>
              <a:t>Callback Hell</a:t>
            </a:r>
            <a:endParaRPr lang="en-US" dirty="0">
              <a:solidFill>
                <a:srgbClr val="EE3F58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55101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2413" y="985981"/>
            <a:ext cx="7251706" cy="503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A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esto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vinimos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???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Uds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. </a:t>
            </a:r>
            <a:r>
              <a:rPr lang="en-US" dirty="0" err="1" smtClean="0">
                <a:solidFill>
                  <a:srgbClr val="FFFFFF"/>
                </a:solidFill>
                <a:latin typeface="Chalkduster"/>
                <a:cs typeface="Chalkduster"/>
              </a:rPr>
              <a:t>dijeron</a:t>
            </a:r>
            <a:endParaRPr lang="en-US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r>
              <a:rPr lang="en-US" dirty="0" err="1" smtClean="0">
                <a:solidFill>
                  <a:srgbClr val="FED116"/>
                </a:solidFill>
                <a:latin typeface="Chalkduster"/>
                <a:cs typeface="Chalkduster"/>
              </a:rPr>
              <a:t>Funcional</a:t>
            </a:r>
            <a:endParaRPr lang="en-US" dirty="0">
              <a:solidFill>
                <a:srgbClr val="FED116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77895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505</Words>
  <Application>Microsoft Macintosh PowerPoint</Application>
  <PresentationFormat>On-screen Show (4:3)</PresentationFormat>
  <Paragraphs>78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Non-blocking programming con Scala futures Alla funcional</vt:lpstr>
      <vt:lpstr>PowerPoint Presentation</vt:lpstr>
      <vt:lpstr>Por qué  non-blocking?</vt:lpstr>
      <vt:lpstr>Por qué  funcional?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SCVSoft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Non-blocking programming con scala futures alla functional</dc:title>
  <dc:creator>Juan Pablo Saraceno</dc:creator>
  <cp:lastModifiedBy>Juan Pablo Saraceno</cp:lastModifiedBy>
  <cp:revision>17</cp:revision>
  <dcterms:created xsi:type="dcterms:W3CDTF">2013-11-14T16:06:15Z</dcterms:created>
  <dcterms:modified xsi:type="dcterms:W3CDTF">2013-11-15T12:59:36Z</dcterms:modified>
</cp:coreProperties>
</file>