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301" r:id="rId3"/>
    <p:sldId id="305" r:id="rId4"/>
    <p:sldId id="306" r:id="rId5"/>
    <p:sldId id="307" r:id="rId6"/>
    <p:sldId id="308" r:id="rId7"/>
    <p:sldId id="309" r:id="rId8"/>
    <p:sldId id="304" r:id="rId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ng Vu Luong" initials="BVL" lastIdx="1" clrIdx="0">
    <p:extLst>
      <p:ext uri="{19B8F6BF-5375-455C-9EA6-DF929625EA0E}">
        <p15:presenceInfo xmlns:p15="http://schemas.microsoft.com/office/powerpoint/2012/main" userId="ab802c0cac8ba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7B14F-3828-4DE4-B045-92F8E85D312A}" v="835" dt="2020-09-26T05:42:53.266"/>
    <p1510:client id="{FF0FF903-9BA3-4538-BD4F-D3694BB4191F}" v="55" dt="2020-09-27T02:42:56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0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1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591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930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91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C1D9F10-436B-4EFC-9D54-E449E9D51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16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12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67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75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380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522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BD17E1-CDDF-4EB8-878C-D191FE7ADD84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85AEB-D828-4772-AAA0-84B3D6685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75753-D984-4A77-AF9A-CF49ABD89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7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365125"/>
            <a:ext cx="2054225" cy="57483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5125"/>
            <a:ext cx="6010275" cy="5748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D5379-5280-444C-B00E-3C4C68984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42C22-11EB-41D9-805F-C27575487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7C2B-D27A-47FE-9DFE-C882CF0A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250" cy="451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0200"/>
            <a:ext cx="4032250" cy="451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DE6D7-DAEE-4EDA-AC0C-4E1702D64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5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AF9B8-5513-4413-9F17-48A98B3A4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01DEF-D136-44AB-8CD3-70CF612A4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E5ECE-6248-4750-99A3-924B3AD52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01876-F939-4BE1-8D3C-E1CDD33DC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5C25-4F11-40A9-A314-CA5E4C515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9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6900" cy="45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09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09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3CD264-DFA2-4F66-ADC6-F774D211A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553" y="2209800"/>
            <a:ext cx="7620000" cy="156966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>
                <a:solidFill>
                  <a:srgbClr val="0070C0"/>
                </a:solidFill>
                <a:latin typeface="Times New Roman"/>
                <a:ea typeface="Microsoft YaHei"/>
                <a:cs typeface="Times New Roman"/>
              </a:rPr>
              <a:t>QUẢN LÝ SẢN PHẨM DOANH NGHIỆP</a:t>
            </a:r>
            <a:endParaRPr lang="en-US" sz="4800" b="1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3003" y="5562600"/>
            <a:ext cx="1911101" cy="461665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b="1" i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VNPT – 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85" y="2201613"/>
            <a:ext cx="8610600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TRẦN DANH ĐẠT ( employee)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NGUYỄN TRỌNG NGUYỄN ( contact)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TRẦN CHÍ NGUYỆN (login/signup/product)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NGUYỄN THỊ LÀNH (category)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5136887" y="375962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ea typeface="Microsoft YaHei"/>
                <a:cs typeface="Arial"/>
              </a:rPr>
              <a:t>THÀNH VIÊN NHÓM 3</a:t>
            </a:r>
            <a:endParaRPr lang="en-US" sz="28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377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85" y="2201613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Đây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là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giao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diện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để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quản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lý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sản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phẩm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,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nhân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viên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dành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cho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người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dùng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hoặ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doanh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nghiệp</a:t>
            </a:r>
            <a:endParaRPr lang="en-US" sz="3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Bắt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buộc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đăng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nhập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để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sử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dụng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</a:p>
          <a:p>
            <a:pPr marL="571500" indent="-571500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Các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cho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phép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tìm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kiếm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,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thêm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,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xóa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,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sửa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các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dòng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dữ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liệu</a:t>
            </a: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Dùng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tài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khoản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trannguyen3 / 123456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I. MÔ TẢ</a:t>
            </a:r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94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24" y="5640059"/>
            <a:ext cx="8610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đăng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nhập</a:t>
            </a:r>
            <a:endParaRPr lang="en-US" sz="2000">
              <a:solidFill>
                <a:schemeClr val="tx1"/>
              </a:solidFill>
              <a:latin typeface="Times New Roman"/>
              <a:ea typeface="Microsoft YaHei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II.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Hình</a:t>
            </a:r>
            <a:r>
              <a:rPr lang="en-US" sz="2800" b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ảnh</a:t>
            </a:r>
            <a:r>
              <a:rPr lang="en-US" sz="2800" b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 </a:t>
            </a:r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  <p:pic>
        <p:nvPicPr>
          <p:cNvPr id="3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B95394C-8674-413E-99FD-BFDD577B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3" y="2032823"/>
            <a:ext cx="8807712" cy="33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73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24" y="5640059"/>
            <a:ext cx="8610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sản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218CF5-D6C6-4E6F-B725-6A388609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3" y="2097594"/>
            <a:ext cx="7806405" cy="31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25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24" y="5640059"/>
            <a:ext cx="8610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nhân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viên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92C909B8-F1A4-40A2-BD3B-D741BAB7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7" y="1773892"/>
            <a:ext cx="8174810" cy="30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50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24" y="5640059"/>
            <a:ext cx="8610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danh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mục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sản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phẩm</a:t>
            </a:r>
            <a:endParaRPr lang="en-US" sz="2000" dirty="0">
              <a:solidFill>
                <a:schemeClr val="tx1"/>
              </a:solidFill>
              <a:latin typeface="Times New Roman"/>
              <a:ea typeface="Microsoft YaHei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67563-D142-4618-AC23-D3E4F877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24" y="1509515"/>
            <a:ext cx="8610600" cy="36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3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557552"/>
            <a:ext cx="8686800" cy="33547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b="1">
                <a:solidFill>
                  <a:srgbClr val="FF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CẢM </a:t>
            </a:r>
            <a:r>
              <a:rPr lang="vi-VN" b="1">
                <a:solidFill>
                  <a:srgbClr val="FF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Ơ</a:t>
            </a:r>
            <a:r>
              <a:rPr lang="en-US" b="1">
                <a:solidFill>
                  <a:srgbClr val="FF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N THẦY ĐÃ XEM BÀI </a:t>
            </a:r>
            <a:endParaRPr lang="en-US" b="1">
              <a:solidFill>
                <a:srgbClr val="FF0000"/>
              </a:solidFill>
              <a:latin typeface="Times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endParaRPr lang="en-US" b="1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endParaRPr lang="en-US" b="1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endParaRPr lang="en-US" b="1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 </a:t>
            </a:r>
            <a:r>
              <a:rPr lang="en-US" sz="1600" b="1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0834420799</a:t>
            </a:r>
            <a:endParaRPr lang="en-US" sz="1600" b="1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7346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On-screen Show (4:3)</PresentationFormat>
  <Paragraphs>37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công cụ quản trị nâng cao hiệu suất làm việc nhóm</dc:title>
  <dc:subject/>
  <dc:creator>VT07</dc:creator>
  <cp:keywords/>
  <dc:description/>
  <cp:lastModifiedBy>Tran Thanh Duy</cp:lastModifiedBy>
  <cp:revision>12</cp:revision>
  <cp:lastPrinted>1601-01-01T00:00:00Z</cp:lastPrinted>
  <dcterms:created xsi:type="dcterms:W3CDTF">2010-10-11T07:34:35Z</dcterms:created>
  <dcterms:modified xsi:type="dcterms:W3CDTF">2020-09-27T02:46:16Z</dcterms:modified>
</cp:coreProperties>
</file>