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5" r:id="rId4"/>
    <p:sldId id="306" r:id="rId5"/>
    <p:sldId id="307" r:id="rId6"/>
    <p:sldId id="308" r:id="rId7"/>
    <p:sldId id="309" r:id="rId8"/>
    <p:sldId id="304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g Vu Luong" initials="BVL" lastIdx="1" clrIdx="0">
    <p:extLst>
      <p:ext uri="{19B8F6BF-5375-455C-9EA6-DF929625EA0E}">
        <p15:presenceInfo xmlns:p15="http://schemas.microsoft.com/office/powerpoint/2012/main" userId="ab802c0cac8ba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B14F-3828-4DE4-B045-92F8E85D312A}" v="835" dt="2020-09-26T05:42:5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anh dat" userId="f7e4a6041a01a861" providerId="Windows Live" clId="Web-{2AD7B14F-3828-4DE4-B045-92F8E85D312A}"/>
    <pc:docChg chg="addSld delSld modSld">
      <pc:chgData name="tran danh dat" userId="f7e4a6041a01a861" providerId="Windows Live" clId="Web-{2AD7B14F-3828-4DE4-B045-92F8E85D312A}" dt="2020-09-26T05:42:52.032" v="821" actId="20577"/>
      <pc:docMkLst>
        <pc:docMk/>
      </pc:docMkLst>
      <pc:sldChg chg="modSp">
        <pc:chgData name="tran danh dat" userId="f7e4a6041a01a861" providerId="Windows Live" clId="Web-{2AD7B14F-3828-4DE4-B045-92F8E85D312A}" dt="2020-09-26T05:17:53.619" v="34" actId="20577"/>
        <pc:sldMkLst>
          <pc:docMk/>
          <pc:sldMk cId="0" sldId="256"/>
        </pc:sldMkLst>
        <pc:spChg chg="mod">
          <ac:chgData name="tran danh dat" userId="f7e4a6041a01a861" providerId="Windows Live" clId="Web-{2AD7B14F-3828-4DE4-B045-92F8E85D312A}" dt="2020-09-26T05:17:53.619" v="34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modSp">
        <pc:chgData name="tran danh dat" userId="f7e4a6041a01a861" providerId="Windows Live" clId="Web-{2AD7B14F-3828-4DE4-B045-92F8E85D312A}" dt="2020-09-26T05:26:14.121" v="319" actId="20577"/>
        <pc:sldMkLst>
          <pc:docMk/>
          <pc:sldMk cId="1917377672" sldId="301"/>
        </pc:sldMkLst>
        <pc:spChg chg="add mod">
          <ac:chgData name="tran danh dat" userId="f7e4a6041a01a861" providerId="Windows Live" clId="Web-{2AD7B14F-3828-4DE4-B045-92F8E85D312A}" dt="2020-09-26T05:23:18.901" v="185" actId="14100"/>
          <ac:spMkLst>
            <pc:docMk/>
            <pc:sldMk cId="1917377672" sldId="301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26:14.121" v="319" actId="20577"/>
          <ac:spMkLst>
            <pc:docMk/>
            <pc:sldMk cId="1917377672" sldId="301"/>
            <ac:spMk id="7" creationId="{00000000-0000-0000-0000-000000000000}"/>
          </ac:spMkLst>
        </pc:spChg>
      </pc:sldChg>
      <pc:sldChg chg="modSp add del">
        <pc:chgData name="tran danh dat" userId="f7e4a6041a01a861" providerId="Windows Live" clId="Web-{2AD7B14F-3828-4DE4-B045-92F8E85D312A}" dt="2020-09-26T05:24:26.386" v="244" actId="20577"/>
        <pc:sldMkLst>
          <pc:docMk/>
          <pc:sldMk cId="3430673466" sldId="304"/>
        </pc:sldMkLst>
        <pc:spChg chg="mod">
          <ac:chgData name="tran danh dat" userId="f7e4a6041a01a861" providerId="Windows Live" clId="Web-{2AD7B14F-3828-4DE4-B045-92F8E85D312A}" dt="2020-09-26T05:24:26.386" v="244" actId="20577"/>
          <ac:spMkLst>
            <pc:docMk/>
            <pc:sldMk cId="3430673466" sldId="304"/>
            <ac:spMk id="2" creationId="{00000000-0000-0000-0000-000000000000}"/>
          </ac:spMkLst>
        </pc:spChg>
      </pc:sldChg>
      <pc:sldChg chg="modSp add replId">
        <pc:chgData name="tran danh dat" userId="f7e4a6041a01a861" providerId="Windows Live" clId="Web-{2AD7B14F-3828-4DE4-B045-92F8E85D312A}" dt="2020-09-26T05:39:15.577" v="743" actId="20577"/>
        <pc:sldMkLst>
          <pc:docMk/>
          <pc:sldMk cId="246894325" sldId="305"/>
        </pc:sldMkLst>
        <pc:spChg chg="mod">
          <ac:chgData name="tran danh dat" userId="f7e4a6041a01a861" providerId="Windows Live" clId="Web-{2AD7B14F-3828-4DE4-B045-92F8E85D312A}" dt="2020-09-26T05:29:24.840" v="351" actId="20577"/>
          <ac:spMkLst>
            <pc:docMk/>
            <pc:sldMk cId="246894325" sldId="305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39:15.577" v="743" actId="20577"/>
          <ac:spMkLst>
            <pc:docMk/>
            <pc:sldMk cId="246894325" sldId="305"/>
            <ac:spMk id="7" creationId="{00000000-0000-0000-0000-000000000000}"/>
          </ac:spMkLst>
        </pc:spChg>
      </pc:sldChg>
      <pc:sldChg chg="add del replId">
        <pc:chgData name="tran danh dat" userId="f7e4a6041a01a861" providerId="Windows Live" clId="Web-{2AD7B14F-3828-4DE4-B045-92F8E85D312A}" dt="2020-09-26T05:28:30.746" v="322"/>
        <pc:sldMkLst>
          <pc:docMk/>
          <pc:sldMk cId="1680400951" sldId="305"/>
        </pc:sldMkLst>
      </pc:sldChg>
      <pc:sldChg chg="del">
        <pc:chgData name="tran danh dat" userId="f7e4a6041a01a861" providerId="Windows Live" clId="Web-{2AD7B14F-3828-4DE4-B045-92F8E85D312A}" dt="2020-09-26T05:23:25.401" v="186"/>
        <pc:sldMkLst>
          <pc:docMk/>
          <pc:sldMk cId="96057041" sldId="306"/>
        </pc:sldMkLst>
      </pc:sldChg>
      <pc:sldChg chg="addSp modSp add replId">
        <pc:chgData name="tran danh dat" userId="f7e4a6041a01a861" providerId="Windows Live" clId="Web-{2AD7B14F-3828-4DE4-B045-92F8E85D312A}" dt="2020-09-26T05:41:12.312" v="777" actId="20577"/>
        <pc:sldMkLst>
          <pc:docMk/>
          <pc:sldMk cId="1396773653" sldId="306"/>
        </pc:sldMkLst>
        <pc:spChg chg="mod">
          <ac:chgData name="tran danh dat" userId="f7e4a6041a01a861" providerId="Windows Live" clId="Web-{2AD7B14F-3828-4DE4-B045-92F8E85D312A}" dt="2020-09-26T05:36:33.077" v="676" actId="20577"/>
          <ac:spMkLst>
            <pc:docMk/>
            <pc:sldMk cId="1396773653" sldId="306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41:12.312" v="777" actId="20577"/>
          <ac:spMkLst>
            <pc:docMk/>
            <pc:sldMk cId="1396773653" sldId="306"/>
            <ac:spMk id="7" creationId="{00000000-0000-0000-0000-000000000000}"/>
          </ac:spMkLst>
        </pc:spChg>
        <pc:picChg chg="add mod">
          <ac:chgData name="tran danh dat" userId="f7e4a6041a01a861" providerId="Windows Live" clId="Web-{2AD7B14F-3828-4DE4-B045-92F8E85D312A}" dt="2020-09-26T05:40:26.765" v="753" actId="1076"/>
          <ac:picMkLst>
            <pc:docMk/>
            <pc:sldMk cId="1396773653" sldId="306"/>
            <ac:picMk id="3" creationId="{8B95394C-8674-413E-99FD-BFDD577BCCDD}"/>
          </ac:picMkLst>
        </pc:picChg>
      </pc:sldChg>
      <pc:sldChg chg="addSp delSp modSp add replId">
        <pc:chgData name="tran danh dat" userId="f7e4a6041a01a861" providerId="Windows Live" clId="Web-{2AD7B14F-3828-4DE4-B045-92F8E85D312A}" dt="2020-09-26T05:42:13.656" v="798" actId="20577"/>
        <pc:sldMkLst>
          <pc:docMk/>
          <pc:sldMk cId="1682125627" sldId="307"/>
        </pc:sldMkLst>
        <pc:spChg chg="mod">
          <ac:chgData name="tran danh dat" userId="f7e4a6041a01a861" providerId="Windows Live" clId="Web-{2AD7B14F-3828-4DE4-B045-92F8E85D312A}" dt="2020-09-26T05:42:13.656" v="798" actId="20577"/>
          <ac:spMkLst>
            <pc:docMk/>
            <pc:sldMk cId="1682125627" sldId="307"/>
            <ac:spMk id="2" creationId="{818D014C-A825-4F0C-8C04-90E88241E99B}"/>
          </ac:spMkLst>
        </pc:spChg>
        <pc:spChg chg="mod">
          <ac:chgData name="tran danh dat" userId="f7e4a6041a01a861" providerId="Windows Live" clId="Web-{2AD7B14F-3828-4DE4-B045-92F8E85D312A}" dt="2020-09-26T05:42:07.485" v="792" actId="20577"/>
          <ac:spMkLst>
            <pc:docMk/>
            <pc:sldMk cId="1682125627" sldId="307"/>
            <ac:spMk id="7" creationId="{00000000-0000-0000-0000-000000000000}"/>
          </ac:spMkLst>
        </pc:spChg>
        <pc:picChg chg="del">
          <ac:chgData name="tran danh dat" userId="f7e4a6041a01a861" providerId="Windows Live" clId="Web-{2AD7B14F-3828-4DE4-B045-92F8E85D312A}" dt="2020-09-26T05:41:21.312" v="780"/>
          <ac:picMkLst>
            <pc:docMk/>
            <pc:sldMk cId="1682125627" sldId="307"/>
            <ac:picMk id="3" creationId="{8B95394C-8674-413E-99FD-BFDD577BCCDD}"/>
          </ac:picMkLst>
        </pc:picChg>
        <pc:picChg chg="add mod">
          <ac:chgData name="tran danh dat" userId="f7e4a6041a01a861" providerId="Windows Live" clId="Web-{2AD7B14F-3828-4DE4-B045-92F8E85D312A}" dt="2020-09-26T05:41:58.688" v="785" actId="14100"/>
          <ac:picMkLst>
            <pc:docMk/>
            <pc:sldMk cId="1682125627" sldId="307"/>
            <ac:picMk id="4" creationId="{B8218CF5-D6C6-4E6F-B725-6A38860984FD}"/>
          </ac:picMkLst>
        </pc:picChg>
      </pc:sldChg>
      <pc:sldChg chg="addSp delSp modSp add replId">
        <pc:chgData name="tran danh dat" userId="f7e4a6041a01a861" providerId="Windows Live" clId="Web-{2AD7B14F-3828-4DE4-B045-92F8E85D312A}" dt="2020-09-26T05:42:52.032" v="820" actId="20577"/>
        <pc:sldMkLst>
          <pc:docMk/>
          <pc:sldMk cId="4269250384" sldId="308"/>
        </pc:sldMkLst>
        <pc:spChg chg="mod">
          <ac:chgData name="tran danh dat" userId="f7e4a6041a01a861" providerId="Windows Live" clId="Web-{2AD7B14F-3828-4DE4-B045-92F8E85D312A}" dt="2020-09-26T05:42:52.032" v="820" actId="20577"/>
          <ac:spMkLst>
            <pc:docMk/>
            <pc:sldMk cId="4269250384" sldId="308"/>
            <ac:spMk id="7" creationId="{00000000-0000-0000-0000-000000000000}"/>
          </ac:spMkLst>
        </pc:spChg>
        <pc:picChg chg="add mod">
          <ac:chgData name="tran danh dat" userId="f7e4a6041a01a861" providerId="Windows Live" clId="Web-{2AD7B14F-3828-4DE4-B045-92F8E85D312A}" dt="2020-09-26T05:42:44.719" v="807" actId="14100"/>
          <ac:picMkLst>
            <pc:docMk/>
            <pc:sldMk cId="4269250384" sldId="308"/>
            <ac:picMk id="3" creationId="{92C909B8-F1A4-40A2-BD3B-D741BAB7C29D}"/>
          </ac:picMkLst>
        </pc:picChg>
        <pc:picChg chg="del">
          <ac:chgData name="tran danh dat" userId="f7e4a6041a01a861" providerId="Windows Live" clId="Web-{2AD7B14F-3828-4DE4-B045-92F8E85D312A}" dt="2020-09-26T05:42:33.657" v="802"/>
          <ac:picMkLst>
            <pc:docMk/>
            <pc:sldMk cId="4269250384" sldId="308"/>
            <ac:picMk id="4" creationId="{B8218CF5-D6C6-4E6F-B725-6A38860984FD}"/>
          </ac:picMkLst>
        </pc:picChg>
      </pc:sldChg>
      <pc:sldChg chg="del">
        <pc:chgData name="tran danh dat" userId="f7e4a6041a01a861" providerId="Windows Live" clId="Web-{2AD7B14F-3828-4DE4-B045-92F8E85D312A}" dt="2020-09-26T05:23:27.823" v="188"/>
        <pc:sldMkLst>
          <pc:docMk/>
          <pc:sldMk cId="1845930930" sldId="314"/>
        </pc:sldMkLst>
      </pc:sldChg>
      <pc:sldChg chg="del">
        <pc:chgData name="tran danh dat" userId="f7e4a6041a01a861" providerId="Windows Live" clId="Web-{2AD7B14F-3828-4DE4-B045-92F8E85D312A}" dt="2020-09-26T05:23:28.339" v="189"/>
        <pc:sldMkLst>
          <pc:docMk/>
          <pc:sldMk cId="2269735670" sldId="315"/>
        </pc:sldMkLst>
      </pc:sldChg>
      <pc:sldChg chg="del">
        <pc:chgData name="tran danh dat" userId="f7e4a6041a01a861" providerId="Windows Live" clId="Web-{2AD7B14F-3828-4DE4-B045-92F8E85D312A}" dt="2020-09-26T05:23:29.573" v="190"/>
        <pc:sldMkLst>
          <pc:docMk/>
          <pc:sldMk cId="3521988452" sldId="316"/>
        </pc:sldMkLst>
      </pc:sldChg>
      <pc:sldChg chg="del">
        <pc:chgData name="tran danh dat" userId="f7e4a6041a01a861" providerId="Windows Live" clId="Web-{2AD7B14F-3828-4DE4-B045-92F8E85D312A}" dt="2020-09-26T05:23:32.620" v="193"/>
        <pc:sldMkLst>
          <pc:docMk/>
          <pc:sldMk cId="1003424862" sldId="317"/>
        </pc:sldMkLst>
      </pc:sldChg>
      <pc:sldChg chg="del">
        <pc:chgData name="tran danh dat" userId="f7e4a6041a01a861" providerId="Windows Live" clId="Web-{2AD7B14F-3828-4DE4-B045-92F8E85D312A}" dt="2020-09-26T05:23:32.104" v="192"/>
        <pc:sldMkLst>
          <pc:docMk/>
          <pc:sldMk cId="3509176579" sldId="318"/>
        </pc:sldMkLst>
      </pc:sldChg>
      <pc:sldChg chg="del">
        <pc:chgData name="tran danh dat" userId="f7e4a6041a01a861" providerId="Windows Live" clId="Web-{2AD7B14F-3828-4DE4-B045-92F8E85D312A}" dt="2020-09-26T05:23:33.573" v="195"/>
        <pc:sldMkLst>
          <pc:docMk/>
          <pc:sldMk cId="4059923408" sldId="319"/>
        </pc:sldMkLst>
      </pc:sldChg>
      <pc:sldChg chg="del">
        <pc:chgData name="tran danh dat" userId="f7e4a6041a01a861" providerId="Windows Live" clId="Web-{2AD7B14F-3828-4DE4-B045-92F8E85D312A}" dt="2020-09-26T05:23:34.104" v="196"/>
        <pc:sldMkLst>
          <pc:docMk/>
          <pc:sldMk cId="1678170530" sldId="320"/>
        </pc:sldMkLst>
      </pc:sldChg>
      <pc:sldChg chg="del">
        <pc:chgData name="tran danh dat" userId="f7e4a6041a01a861" providerId="Windows Live" clId="Web-{2AD7B14F-3828-4DE4-B045-92F8E85D312A}" dt="2020-09-26T05:23:34.698" v="197"/>
        <pc:sldMkLst>
          <pc:docMk/>
          <pc:sldMk cId="869238789" sldId="321"/>
        </pc:sldMkLst>
      </pc:sldChg>
      <pc:sldChg chg="del">
        <pc:chgData name="tran danh dat" userId="f7e4a6041a01a861" providerId="Windows Live" clId="Web-{2AD7B14F-3828-4DE4-B045-92F8E85D312A}" dt="2020-09-26T05:23:38.495" v="201"/>
        <pc:sldMkLst>
          <pc:docMk/>
          <pc:sldMk cId="2935836779" sldId="322"/>
        </pc:sldMkLst>
      </pc:sldChg>
      <pc:sldChg chg="del">
        <pc:chgData name="tran danh dat" userId="f7e4a6041a01a861" providerId="Windows Live" clId="Web-{2AD7B14F-3828-4DE4-B045-92F8E85D312A}" dt="2020-09-26T05:23:39.245" v="202"/>
        <pc:sldMkLst>
          <pc:docMk/>
          <pc:sldMk cId="3193014501" sldId="323"/>
        </pc:sldMkLst>
      </pc:sldChg>
      <pc:sldChg chg="del">
        <pc:chgData name="tran danh dat" userId="f7e4a6041a01a861" providerId="Windows Live" clId="Web-{2AD7B14F-3828-4DE4-B045-92F8E85D312A}" dt="2020-09-26T05:23:39.729" v="203"/>
        <pc:sldMkLst>
          <pc:docMk/>
          <pc:sldMk cId="3773808631" sldId="324"/>
        </pc:sldMkLst>
      </pc:sldChg>
      <pc:sldChg chg="del">
        <pc:chgData name="tran danh dat" userId="f7e4a6041a01a861" providerId="Windows Live" clId="Web-{2AD7B14F-3828-4DE4-B045-92F8E85D312A}" dt="2020-09-26T05:23:26.104" v="187"/>
        <pc:sldMkLst>
          <pc:docMk/>
          <pc:sldMk cId="1089300796" sldId="325"/>
        </pc:sldMkLst>
      </pc:sldChg>
      <pc:sldChg chg="del">
        <pc:chgData name="tran danh dat" userId="f7e4a6041a01a861" providerId="Windows Live" clId="Web-{2AD7B14F-3828-4DE4-B045-92F8E85D312A}" dt="2020-09-26T05:23:36.433" v="199"/>
        <pc:sldMkLst>
          <pc:docMk/>
          <pc:sldMk cId="213043610" sldId="326"/>
        </pc:sldMkLst>
      </pc:sldChg>
      <pc:sldChg chg="del">
        <pc:chgData name="tran danh dat" userId="f7e4a6041a01a861" providerId="Windows Live" clId="Web-{2AD7B14F-3828-4DE4-B045-92F8E85D312A}" dt="2020-09-26T05:23:30.354" v="191"/>
        <pc:sldMkLst>
          <pc:docMk/>
          <pc:sldMk cId="3813720415" sldId="327"/>
        </pc:sldMkLst>
      </pc:sldChg>
      <pc:sldChg chg="del">
        <pc:chgData name="tran danh dat" userId="f7e4a6041a01a861" providerId="Windows Live" clId="Web-{2AD7B14F-3828-4DE4-B045-92F8E85D312A}" dt="2020-09-26T05:23:32.979" v="194"/>
        <pc:sldMkLst>
          <pc:docMk/>
          <pc:sldMk cId="274851173" sldId="328"/>
        </pc:sldMkLst>
      </pc:sldChg>
      <pc:sldChg chg="del">
        <pc:chgData name="tran danh dat" userId="f7e4a6041a01a861" providerId="Windows Live" clId="Web-{2AD7B14F-3828-4DE4-B045-92F8E85D312A}" dt="2020-09-26T05:23:35.698" v="198"/>
        <pc:sldMkLst>
          <pc:docMk/>
          <pc:sldMk cId="1831880245" sldId="329"/>
        </pc:sldMkLst>
      </pc:sldChg>
      <pc:sldChg chg="del">
        <pc:chgData name="tran danh dat" userId="f7e4a6041a01a861" providerId="Windows Live" clId="Web-{2AD7B14F-3828-4DE4-B045-92F8E85D312A}" dt="2020-09-26T05:23:37.667" v="200"/>
        <pc:sldMkLst>
          <pc:docMk/>
          <pc:sldMk cId="28958158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93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C1D9F10-436B-4EFC-9D54-E449E9D51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6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12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67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75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8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292C3-9DDF-44A5-9325-69F4A8A087DA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52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BD17E1-CDDF-4EB8-878C-D191FE7ADD84}" type="slidenum">
              <a:rPr lang="en-US" altLang="en-US" smtClean="0">
                <a:latin typeface="Calibri" panose="020F0502020204030204" pitchFamily="34" charset="0"/>
                <a:ea typeface="Microsoft YaHei" panose="020B0503020204020204" pitchFamily="34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5AEB-D828-4772-AAA0-84B3D6685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75753-D984-4A77-AF9A-CF49ABD89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365125"/>
            <a:ext cx="2054225" cy="57483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6010275" cy="5748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5379-5280-444C-B00E-3C4C6898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42C22-11EB-41D9-805F-C2757548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7C2B-D27A-47FE-9DFE-C882CF0A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DE6D7-DAEE-4EDA-AC0C-4E1702D64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AF9B8-5513-4413-9F17-48A98B3A4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01DEF-D136-44AB-8CD3-70CF612A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E5ECE-6248-4750-99A3-924B3AD52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01876-F939-4BE1-8D3C-E1CDD33DC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5C25-4F11-40A9-A314-CA5E4C515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06/06/16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CD264-DFA2-4F66-ADC6-F774D211A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553" y="2209800"/>
            <a:ext cx="7620000" cy="15696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  <a:latin typeface="Times New Roman"/>
                <a:ea typeface="Microsoft YaHei"/>
                <a:cs typeface="Times New Roman"/>
              </a:rPr>
              <a:t>QUẢN LÝ SẢN PHẨM DOANH NGHIỆP</a:t>
            </a:r>
            <a:endParaRPr lang="en-US" sz="4800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3003" y="5562600"/>
            <a:ext cx="1911101" cy="46166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b="1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VNPT –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85" y="2201613"/>
            <a:ext cx="861060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TRẦN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DANH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ĐẠT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 employee)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TRẦN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CHÍ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NGUYỆN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( contact)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TRỌNG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(login/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prodcut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NGUYỄN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THỊ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LÀNH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(category)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5136887" y="375962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Microsoft YaHei"/>
                <a:cs typeface="Arial"/>
              </a:rPr>
              <a:t>THÀNH VIÊN NHÓM 3</a:t>
            </a:r>
            <a:endParaRPr lang="en-US" sz="28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37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85" y="2201613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Đây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là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giao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diện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để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quản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lý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nhân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viên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dành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người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dùng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hoặ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doanh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nghiệp</a:t>
            </a:r>
            <a:endParaRPr lang="en-US" sz="3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Bắt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buộc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đăng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nhập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để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sử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dụng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</a:p>
          <a:p>
            <a:pPr marL="571500" indent="-571500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Các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cho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phép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tìm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kiếm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thêm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xóa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,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sửa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các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dòng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 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dữ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liệu</a:t>
            </a: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Dùng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tài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khoản</a:t>
            </a:r>
            <a:r>
              <a:rPr lang="en-US" sz="32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trannguyen3 / 123456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I. MÔ TẢ</a:t>
            </a:r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94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đăng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nhập</a:t>
            </a:r>
            <a:endParaRPr lang="en-US" sz="200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II.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Hình</a:t>
            </a:r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ảnh</a:t>
            </a:r>
            <a:r>
              <a:rPr lang="en-US" sz="2800" b="1">
                <a:solidFill>
                  <a:schemeClr val="tx1"/>
                </a:solidFill>
                <a:latin typeface="Times New Roman"/>
                <a:ea typeface="Microsoft YaHei"/>
                <a:cs typeface="Arial"/>
              </a:rPr>
              <a:t> </a:t>
            </a:r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B95394C-8674-413E-99FD-BFDD577B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3" y="2032823"/>
            <a:ext cx="8807712" cy="33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218CF5-D6C6-4E6F-B725-6A38860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3" y="2097594"/>
            <a:ext cx="7806405" cy="31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5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nhân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viên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92C909B8-F1A4-40A2-BD3B-D741BAB7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7" y="1773892"/>
            <a:ext cx="8174810" cy="30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50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098037-AF6E-4911-A4C0-E233CF83234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24" y="5640059"/>
            <a:ext cx="8610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Trang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mục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sản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phẩm</a:t>
            </a:r>
            <a:endParaRPr lang="en-US" sz="2000" dirty="0">
              <a:solidFill>
                <a:schemeClr val="tx1"/>
              </a:solidFill>
              <a:latin typeface="Times New Roman"/>
              <a:ea typeface="Microsoft YaHei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14C-A825-4F0C-8C04-90E88241E99B}"/>
              </a:ext>
            </a:extLst>
          </p:cNvPr>
          <p:cNvSpPr txBox="1"/>
          <p:nvPr/>
        </p:nvSpPr>
        <p:spPr>
          <a:xfrm>
            <a:off x="262606" y="1509515"/>
            <a:ext cx="3848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67563-D142-4618-AC23-D3E4F877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4" y="1509515"/>
            <a:ext cx="8610600" cy="36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3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57552"/>
            <a:ext cx="8686800" cy="33547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CẢM </a:t>
            </a:r>
            <a:r>
              <a:rPr lang="vi-VN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Ơ</a:t>
            </a:r>
            <a:r>
              <a:rPr lang="en-US" b="1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N THẦY ĐÃ XEM BÀI </a:t>
            </a:r>
            <a:endParaRPr lang="en-US" b="1">
              <a:solidFill>
                <a:srgbClr val="FF0000"/>
              </a:solidFill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endParaRPr lang="en-US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lang="en-US" sz="1600" b="1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0834420799</a:t>
            </a:r>
            <a:endParaRPr lang="en-US" sz="1600" b="1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34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công cụ quản trị nâng cao hiệu suất làm việc nhóm</dc:title>
  <dc:subject/>
  <dc:creator>VT07</dc:creator>
  <cp:keywords/>
  <dc:description/>
  <cp:lastModifiedBy>Tran Thanh Duy</cp:lastModifiedBy>
  <cp:revision>4</cp:revision>
  <cp:lastPrinted>1601-01-01T00:00:00Z</cp:lastPrinted>
  <dcterms:created xsi:type="dcterms:W3CDTF">2010-10-11T07:34:35Z</dcterms:created>
  <dcterms:modified xsi:type="dcterms:W3CDTF">2020-09-26T11:22:19Z</dcterms:modified>
</cp:coreProperties>
</file>