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AFA9A-7475-4FC8-B4EB-9638D78D1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A5886-188F-47EF-A627-5C0BEB522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8B3765-58EE-48AE-A2EF-0DA5CF6B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23CF1A-B3F2-4E74-9B42-CEFE6B2D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03F94A-E9A8-4982-B86A-3E14A60E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36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6F3A2-C4B7-456E-A277-3C381E5F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EF166D-2ED2-4AEB-981D-84B92B9F6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D52F8E-F7C6-4EF0-BBDE-662E0D14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C0C18-D286-4C97-A2AD-874AA1B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DE1EA-C249-4AEB-A253-228ECEB2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54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167BCE-2D41-444B-BDEE-4E73F326B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0C185C-593A-4EA1-9C63-BEE1B6EF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CB3759-B6AF-457A-B848-82C6447A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C83B2-C1D5-41D3-A4CB-487D8EC8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5B9C19-85A4-4535-888B-DF84E7C9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36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55DC0-3C70-4D32-956B-D6C79D5E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B380C-C5F9-4FAB-95C2-9F993549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422CB-CCD0-463E-A754-6930276D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9664B-C95A-4F2A-8811-8231951B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775D9-C7F5-4C49-A1F8-D046A6B6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3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535B9-4969-4824-A4C5-09A88D2C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F6A8F9-9EDD-4B24-B754-B0EAB652B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49393-8673-4311-8117-5A9E2567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8AD3F-E1FB-4424-9701-D2C5546B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0A00E-4905-4658-AD43-C382DBD1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35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69C6B-8900-481A-B820-B0C89667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1941DC-0B16-4967-BE4A-1DC002E48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A060E1-2FBF-4D47-81C3-F78E2014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C9AEE-C8A5-4015-906F-E7E9454E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C93974-B1F1-4DA3-AC22-27BEB81A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E4EFC4-394B-4B8F-9110-35D14CB7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72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91CFC-0AC4-4A15-9A9B-B7285A8D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81D9BC-68A2-4AD9-9C77-A525158C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E85E7F-6041-475D-84F7-876518921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68A838-BBD4-4F3E-8442-E6D453519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89FEA7-802F-410E-8A97-A2C392332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1F108A-A9FB-4B21-86BD-39423284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25F525-0BAE-420D-A60D-3DA7EC06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3EE53A-1A07-41FA-9092-E1ECE6A6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8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A4075-8FCC-4EF4-8B0B-2091D738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D7241A-17C1-46F9-A85C-E9D849A2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BC149A-15F2-4240-86AA-54F763A3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3F0245-CE22-4443-8FAA-F7995AB2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8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6C5814-1EFA-4F5B-BB1B-21200031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E0CCE8-CD37-47AE-A853-88D39820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D6FAD9-E743-4B1D-9AF8-8D93A519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8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6AFA0-7B61-4C27-B4DB-1C48117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D4923-9229-41DD-8E29-985B91A2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84780C-3A87-4DFA-A99C-4D2B04CC0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A3B084-EA11-4BAE-B18E-9E3F5BC1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96DB16-3D0D-45FD-BA33-FB7E4321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385000-640D-420B-84F7-EC97BE50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68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E9E91-6B93-41F2-B6CB-D98ADAB7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DCAE14-8A98-459E-ADF6-F25860F82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49D231-AA52-43E3-B791-D8BD318DD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524B6-F525-4268-B35F-74FF2741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065045-F970-436B-826E-2088D443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C7C79B-103C-4A8D-A998-1EE714DE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0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49ED83-B099-4CA3-9C66-BEA53F2E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C32D33-A27E-4431-9248-D9814B59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B0C01-280B-4CBE-A28F-DB370049A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41DC9-35B7-4DBC-89C5-55212CDE2DB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E411A-061B-4C4B-8481-D501F0227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517FE-44FE-4212-8832-31CE877D3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6FC8-77C8-465F-B9D8-9FF0FCDC0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1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5FFF881E-A9CB-44D8-A1E0-6ACE9147266C}"/>
              </a:ext>
            </a:extLst>
          </p:cNvPr>
          <p:cNvGrpSpPr/>
          <p:nvPr/>
        </p:nvGrpSpPr>
        <p:grpSpPr>
          <a:xfrm>
            <a:off x="582231" y="288058"/>
            <a:ext cx="3419498" cy="2966420"/>
            <a:chOff x="2037405" y="1831722"/>
            <a:chExt cx="3419498" cy="296642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DAD5044-B37D-4554-8497-8AC88B7E53BC}"/>
                </a:ext>
              </a:extLst>
            </p:cNvPr>
            <p:cNvGrpSpPr/>
            <p:nvPr/>
          </p:nvGrpSpPr>
          <p:grpSpPr>
            <a:xfrm>
              <a:off x="2100649" y="2067697"/>
              <a:ext cx="3356254" cy="2730445"/>
              <a:chOff x="2100649" y="2067697"/>
              <a:chExt cx="3756454" cy="3888260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EE7779AE-D02B-477E-809F-1AB989BBDB55}"/>
                  </a:ext>
                </a:extLst>
              </p:cNvPr>
              <p:cNvCxnSpPr/>
              <p:nvPr/>
            </p:nvCxnSpPr>
            <p:spPr>
              <a:xfrm>
                <a:off x="2100649" y="2067697"/>
                <a:ext cx="37564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AD7ACCDB-17F2-422A-A29D-8D6745069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649" y="2067697"/>
                <a:ext cx="0" cy="38882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38106E7-3CC7-4319-9410-11A95AA0D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0205" y="3076147"/>
              <a:ext cx="1701846" cy="13228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8D2BC72-594B-4C34-9A83-DF38D4F9F609}"/>
                </a:ext>
              </a:extLst>
            </p:cNvPr>
            <p:cNvCxnSpPr/>
            <p:nvPr/>
          </p:nvCxnSpPr>
          <p:spPr>
            <a:xfrm>
              <a:off x="2100649" y="2067697"/>
              <a:ext cx="1318054" cy="164756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8B3422E-0CDB-44A2-8E78-47ECA927AB41}"/>
                </a:ext>
              </a:extLst>
            </p:cNvPr>
            <p:cNvSpPr/>
            <p:nvPr/>
          </p:nvSpPr>
          <p:spPr>
            <a:xfrm>
              <a:off x="3323302" y="3649760"/>
              <a:ext cx="158645" cy="158645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728CA271-FA66-40D8-A68F-89699CA66B34}"/>
                </a:ext>
              </a:extLst>
            </p:cNvPr>
            <p:cNvSpPr/>
            <p:nvPr/>
          </p:nvSpPr>
          <p:spPr>
            <a:xfrm rot="5400000">
              <a:off x="2035544" y="1833583"/>
              <a:ext cx="471948" cy="46822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0BB5801-FFB7-44E4-8B1F-D87E0E5ACF74}"/>
                    </a:ext>
                  </a:extLst>
                </p:cNvPr>
                <p:cNvSpPr txBox="1"/>
                <p:nvPr/>
              </p:nvSpPr>
              <p:spPr>
                <a:xfrm>
                  <a:off x="2361126" y="2119005"/>
                  <a:ext cx="474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0BB5801-FFB7-44E4-8B1F-D87E0E5AC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126" y="2119005"/>
                  <a:ext cx="47410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0CA9D3FF-9F15-466A-9781-03AAA45C7CEF}"/>
                    </a:ext>
                  </a:extLst>
                </p:cNvPr>
                <p:cNvSpPr txBox="1"/>
                <p:nvPr/>
              </p:nvSpPr>
              <p:spPr>
                <a:xfrm>
                  <a:off x="2903740" y="2706815"/>
                  <a:ext cx="474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0CA9D3FF-9F15-466A-9781-03AAA45C7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740" y="2706815"/>
                  <a:ext cx="47493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046B38A-F2F0-466E-9586-8FC4B193538E}"/>
                </a:ext>
              </a:extLst>
            </p:cNvPr>
            <p:cNvSpPr txBox="1"/>
            <p:nvPr/>
          </p:nvSpPr>
          <p:spPr>
            <a:xfrm>
              <a:off x="3838832" y="334593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仮想の直線</a:t>
              </a:r>
              <a:r>
                <a:rPr lang="en-US" altLang="ja-JP"/>
                <a:t>1</a:t>
              </a:r>
              <a:endParaRPr kumimoji="1" lang="ja-JP" altLang="en-US"/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EC0836F2-55DD-4216-89DB-EBA01731C685}"/>
                </a:ext>
              </a:extLst>
            </p:cNvPr>
            <p:cNvGrpSpPr/>
            <p:nvPr/>
          </p:nvGrpSpPr>
          <p:grpSpPr>
            <a:xfrm rot="19101120">
              <a:off x="3322797" y="3438832"/>
              <a:ext cx="245808" cy="245808"/>
              <a:chOff x="3323302" y="5535562"/>
              <a:chExt cx="245808" cy="245808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F8C0D386-B289-4448-9CA4-49959A035E08}"/>
                  </a:ext>
                </a:extLst>
              </p:cNvPr>
              <p:cNvCxnSpPr/>
              <p:nvPr/>
            </p:nvCxnSpPr>
            <p:spPr>
              <a:xfrm>
                <a:off x="3323302" y="5545394"/>
                <a:ext cx="2458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B64B71-2FFC-4E0C-8925-30D8EE25C2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36374" y="5658466"/>
                <a:ext cx="2458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82D7D20-1696-49D0-9AC4-6DA7AC2C9D2D}"/>
              </a:ext>
            </a:extLst>
          </p:cNvPr>
          <p:cNvGrpSpPr/>
          <p:nvPr/>
        </p:nvGrpSpPr>
        <p:grpSpPr>
          <a:xfrm>
            <a:off x="4505011" y="238504"/>
            <a:ext cx="3492069" cy="3015974"/>
            <a:chOff x="5960185" y="1782168"/>
            <a:chExt cx="3492069" cy="301597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97D2188D-2910-452B-B11C-5AC1265C089F}"/>
                </a:ext>
              </a:extLst>
            </p:cNvPr>
            <p:cNvGrpSpPr/>
            <p:nvPr/>
          </p:nvGrpSpPr>
          <p:grpSpPr>
            <a:xfrm>
              <a:off x="6096000" y="2067697"/>
              <a:ext cx="3356254" cy="2730445"/>
              <a:chOff x="2100649" y="2067697"/>
              <a:chExt cx="3756454" cy="3888260"/>
            </a:xfrm>
          </p:grpSpPr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B64042D1-4BD7-43DC-BDED-98F16284AEE6}"/>
                  </a:ext>
                </a:extLst>
              </p:cNvPr>
              <p:cNvCxnSpPr/>
              <p:nvPr/>
            </p:nvCxnSpPr>
            <p:spPr>
              <a:xfrm>
                <a:off x="2100649" y="2067697"/>
                <a:ext cx="37564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FDBA5F3D-9B9B-4659-A383-0E5593250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649" y="2067697"/>
                <a:ext cx="0" cy="38882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251E513-33B8-4CB5-9FE7-0DDEEDFC9645}"/>
                </a:ext>
              </a:extLst>
            </p:cNvPr>
            <p:cNvCxnSpPr>
              <a:cxnSpLocks/>
            </p:cNvCxnSpPr>
            <p:nvPr/>
          </p:nvCxnSpPr>
          <p:spPr>
            <a:xfrm rot="900000" flipV="1">
              <a:off x="6565556" y="3076147"/>
              <a:ext cx="1638598" cy="13228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C1116A66-08B3-461B-BE6A-8A3A491519F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67697"/>
              <a:ext cx="761867" cy="188354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8497DF11-BD27-4D0A-9EE2-1735BCE899C6}"/>
                </a:ext>
              </a:extLst>
            </p:cNvPr>
            <p:cNvSpPr/>
            <p:nvPr/>
          </p:nvSpPr>
          <p:spPr>
            <a:xfrm>
              <a:off x="7318653" y="3649760"/>
              <a:ext cx="158645" cy="158645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105402C6-E4E9-4F04-9A77-812C780D8306}"/>
                </a:ext>
              </a:extLst>
            </p:cNvPr>
            <p:cNvSpPr/>
            <p:nvPr/>
          </p:nvSpPr>
          <p:spPr>
            <a:xfrm rot="5400000">
              <a:off x="5932181" y="1810172"/>
              <a:ext cx="571057" cy="51504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08BC963-C218-4AAE-AEFC-788E048DFADB}"/>
                    </a:ext>
                  </a:extLst>
                </p:cNvPr>
                <p:cNvSpPr txBox="1"/>
                <p:nvPr/>
              </p:nvSpPr>
              <p:spPr>
                <a:xfrm>
                  <a:off x="6356477" y="2119005"/>
                  <a:ext cx="479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08BC963-C218-4AAE-AEFC-788E048DFA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477" y="2119005"/>
                  <a:ext cx="47942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9131411E-FA8E-483B-AB9F-25A6719686DD}"/>
                    </a:ext>
                  </a:extLst>
                </p:cNvPr>
                <p:cNvSpPr txBox="1"/>
                <p:nvPr/>
              </p:nvSpPr>
              <p:spPr>
                <a:xfrm>
                  <a:off x="6554959" y="2893629"/>
                  <a:ext cx="480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9131411E-FA8E-483B-AB9F-25A671968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959" y="2893629"/>
                  <a:ext cx="48026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84C3A56-3527-4C80-AD21-7835B500E84A}"/>
                </a:ext>
              </a:extLst>
            </p:cNvPr>
            <p:cNvSpPr txBox="1"/>
            <p:nvPr/>
          </p:nvSpPr>
          <p:spPr>
            <a:xfrm>
              <a:off x="7834183" y="254951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仮想の直線</a:t>
              </a:r>
              <a:r>
                <a:rPr lang="en-US" altLang="ja-JP"/>
                <a:t>2</a:t>
              </a:r>
              <a:endParaRPr kumimoji="1" lang="ja-JP" altLang="en-US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31911707-0FCE-48A3-8FC7-FB6EEEEE5749}"/>
                </a:ext>
              </a:extLst>
            </p:cNvPr>
            <p:cNvGrpSpPr/>
            <p:nvPr/>
          </p:nvGrpSpPr>
          <p:grpSpPr>
            <a:xfrm rot="20209598">
              <a:off x="6816611" y="3654680"/>
              <a:ext cx="245808" cy="245808"/>
              <a:chOff x="3323302" y="5535562"/>
              <a:chExt cx="245808" cy="245808"/>
            </a:xfrm>
          </p:grpSpPr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8CAEFEB-D3E5-4947-9338-1D95D6A21A71}"/>
                  </a:ext>
                </a:extLst>
              </p:cNvPr>
              <p:cNvCxnSpPr/>
              <p:nvPr/>
            </p:nvCxnSpPr>
            <p:spPr>
              <a:xfrm>
                <a:off x="3323302" y="5545394"/>
                <a:ext cx="2458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8D1D9098-B8CD-4D08-A79E-C3EEFD479E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36374" y="5658466"/>
                <a:ext cx="2458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B0035385-FF8B-4B3D-AE9F-8684A49050A6}"/>
              </a:ext>
            </a:extLst>
          </p:cNvPr>
          <p:cNvGrpSpPr/>
          <p:nvPr/>
        </p:nvGrpSpPr>
        <p:grpSpPr>
          <a:xfrm>
            <a:off x="509660" y="3387569"/>
            <a:ext cx="3492069" cy="3015974"/>
            <a:chOff x="509660" y="3387569"/>
            <a:chExt cx="3492069" cy="3015974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FECE776-1D36-4FAB-8128-080548E873D1}"/>
                </a:ext>
              </a:extLst>
            </p:cNvPr>
            <p:cNvGrpSpPr/>
            <p:nvPr/>
          </p:nvGrpSpPr>
          <p:grpSpPr>
            <a:xfrm>
              <a:off x="509660" y="3387569"/>
              <a:ext cx="3492069" cy="3015974"/>
              <a:chOff x="5960185" y="1782168"/>
              <a:chExt cx="3492069" cy="3015974"/>
            </a:xfrm>
          </p:grpSpPr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A4BAF3B4-C3CC-47AF-9FE1-CB97D4AB4DD1}"/>
                  </a:ext>
                </a:extLst>
              </p:cNvPr>
              <p:cNvGrpSpPr/>
              <p:nvPr/>
            </p:nvGrpSpPr>
            <p:grpSpPr>
              <a:xfrm>
                <a:off x="6096000" y="2067697"/>
                <a:ext cx="3356254" cy="2730445"/>
                <a:chOff x="2100649" y="2067697"/>
                <a:chExt cx="3756454" cy="3888260"/>
              </a:xfrm>
            </p:grpSpPr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9F5662BF-C35E-4B99-8F6F-90F5B978807A}"/>
                    </a:ext>
                  </a:extLst>
                </p:cNvPr>
                <p:cNvCxnSpPr/>
                <p:nvPr/>
              </p:nvCxnSpPr>
              <p:spPr>
                <a:xfrm>
                  <a:off x="2100649" y="2067697"/>
                  <a:ext cx="375645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1C586CC4-7FA4-425F-97D7-2E7C7509B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649" y="2067697"/>
                  <a:ext cx="0" cy="38882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B1CB25F2-162B-4624-B143-1C9F64FBBEA8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 flipV="1">
                <a:off x="6565556" y="3076147"/>
                <a:ext cx="1638598" cy="132285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754464-FA49-4D82-A210-77A2F1876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67697"/>
                <a:ext cx="761867" cy="188354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59FD71E5-96B3-4F76-885E-CE07E1C4D497}"/>
                  </a:ext>
                </a:extLst>
              </p:cNvPr>
              <p:cNvSpPr/>
              <p:nvPr/>
            </p:nvSpPr>
            <p:spPr>
              <a:xfrm>
                <a:off x="7318653" y="3649760"/>
                <a:ext cx="158645" cy="158645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円弧 44">
                <a:extLst>
                  <a:ext uri="{FF2B5EF4-FFF2-40B4-BE49-F238E27FC236}">
                    <a16:creationId xmlns:a16="http://schemas.microsoft.com/office/drawing/2014/main" id="{7638A11B-EA57-4D75-B5D6-71B91024FC53}"/>
                  </a:ext>
                </a:extLst>
              </p:cNvPr>
              <p:cNvSpPr/>
              <p:nvPr/>
            </p:nvSpPr>
            <p:spPr>
              <a:xfrm rot="5400000">
                <a:off x="5932181" y="1810172"/>
                <a:ext cx="571057" cy="51504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90F0740-38E4-43AC-917A-CC63EEB4EA76}"/>
                      </a:ext>
                    </a:extLst>
                  </p:cNvPr>
                  <p:cNvSpPr txBox="1"/>
                  <p:nvPr/>
                </p:nvSpPr>
                <p:spPr>
                  <a:xfrm>
                    <a:off x="6356477" y="2001020"/>
                    <a:ext cx="4794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90F0740-38E4-43AC-917A-CC63EEB4E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477" y="2001020"/>
                    <a:ext cx="47942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A3B1A515-B830-4CC1-8F9C-D2B1DD53A3CB}"/>
                      </a:ext>
                    </a:extLst>
                  </p:cNvPr>
                  <p:cNvSpPr txBox="1"/>
                  <p:nvPr/>
                </p:nvSpPr>
                <p:spPr>
                  <a:xfrm>
                    <a:off x="6554959" y="2893629"/>
                    <a:ext cx="4802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A3B1A515-B830-4CC1-8F9C-D2B1DD53A3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4959" y="2893629"/>
                    <a:ext cx="48026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2974D2FB-4533-4751-9812-AC46B0DE766B}"/>
                  </a:ext>
                </a:extLst>
              </p:cNvPr>
              <p:cNvGrpSpPr/>
              <p:nvPr/>
            </p:nvGrpSpPr>
            <p:grpSpPr>
              <a:xfrm rot="20209598">
                <a:off x="6816611" y="3654680"/>
                <a:ext cx="245808" cy="245808"/>
                <a:chOff x="3323302" y="5535562"/>
                <a:chExt cx="245808" cy="245808"/>
              </a:xfrm>
            </p:grpSpPr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926B9CCC-632D-4A6C-8BDE-0ECC2DC9FBB7}"/>
                    </a:ext>
                  </a:extLst>
                </p:cNvPr>
                <p:cNvCxnSpPr/>
                <p:nvPr/>
              </p:nvCxnSpPr>
              <p:spPr>
                <a:xfrm>
                  <a:off x="3323302" y="5545394"/>
                  <a:ext cx="2458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63381D5-C2B2-4315-86AD-08803633DD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436374" y="5658466"/>
                  <a:ext cx="2458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テキスト ボックス 67">
                    <a:extLst>
                      <a:ext uri="{FF2B5EF4-FFF2-40B4-BE49-F238E27FC236}">
                        <a16:creationId xmlns:a16="http://schemas.microsoft.com/office/drawing/2014/main" id="{41DA8662-3475-4D5D-BA2E-ED8D191C7614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749" y="2107834"/>
                    <a:ext cx="4794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68" name="テキスト ボックス 67">
                    <a:extLst>
                      <a:ext uri="{FF2B5EF4-FFF2-40B4-BE49-F238E27FC236}">
                        <a16:creationId xmlns:a16="http://schemas.microsoft.com/office/drawing/2014/main" id="{41DA8662-3475-4D5D-BA2E-ED8D191C7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7749" y="2107834"/>
                    <a:ext cx="47942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円弧 68">
                <a:extLst>
                  <a:ext uri="{FF2B5EF4-FFF2-40B4-BE49-F238E27FC236}">
                    <a16:creationId xmlns:a16="http://schemas.microsoft.com/office/drawing/2014/main" id="{5183C267-B0DC-4144-ABB3-7F24539C1101}"/>
                  </a:ext>
                </a:extLst>
              </p:cNvPr>
              <p:cNvSpPr/>
              <p:nvPr/>
            </p:nvSpPr>
            <p:spPr>
              <a:xfrm rot="10800000">
                <a:off x="7122336" y="1969013"/>
                <a:ext cx="571057" cy="51504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BED9F411-8486-4C0E-A855-9E816AE7FA1C}"/>
                </a:ext>
              </a:extLst>
            </p:cNvPr>
            <p:cNvGrpSpPr/>
            <p:nvPr/>
          </p:nvGrpSpPr>
          <p:grpSpPr>
            <a:xfrm>
              <a:off x="660879" y="3667396"/>
              <a:ext cx="1853447" cy="2096396"/>
              <a:chOff x="660879" y="3667396"/>
              <a:chExt cx="1853447" cy="2096396"/>
            </a:xfrm>
          </p:grpSpPr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1C2AF36C-D488-414D-B6EC-FA3E10FC2315}"/>
                  </a:ext>
                </a:extLst>
              </p:cNvPr>
              <p:cNvCxnSpPr/>
              <p:nvPr/>
            </p:nvCxnSpPr>
            <p:spPr>
              <a:xfrm>
                <a:off x="1947450" y="3667396"/>
                <a:ext cx="0" cy="16519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FAECD62F-BAE7-497C-AE4E-CAB9535594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879" y="5342977"/>
                <a:ext cx="12953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9F19EF7D-AA0A-4239-9140-EF596EE91748}"/>
                  </a:ext>
                </a:extLst>
              </p:cNvPr>
              <p:cNvSpPr txBox="1"/>
              <p:nvPr/>
            </p:nvSpPr>
            <p:spPr>
              <a:xfrm>
                <a:off x="1799066" y="5394460"/>
                <a:ext cx="71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/>
                  <a:t>(x, y)</a:t>
                </a:r>
                <a:endParaRPr kumimoji="1" lang="ja-JP" altLang="en-US"/>
              </a:p>
            </p:txBody>
          </p: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6D107128-CB82-4697-8A92-656841D4A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940" y="3692528"/>
                <a:ext cx="1071023" cy="4768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5D1F725A-50FF-489A-960C-65B95E30A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54404" y="3953313"/>
                <a:ext cx="577369" cy="1377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3" name="図 72" descr="Hough.xlsm - Excel">
            <a:extLst>
              <a:ext uri="{FF2B5EF4-FFF2-40B4-BE49-F238E27FC236}">
                <a16:creationId xmlns:a16="http://schemas.microsoft.com/office/drawing/2014/main" id="{F7C03569-870B-4028-93EE-F90751F20B9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3150188"/>
            <a:ext cx="4561310" cy="34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8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Oonishi Kento</dc:creator>
  <cp:lastModifiedBy>Oonishi Kento</cp:lastModifiedBy>
  <cp:revision>11</cp:revision>
  <dcterms:created xsi:type="dcterms:W3CDTF">2018-05-15T12:54:59Z</dcterms:created>
  <dcterms:modified xsi:type="dcterms:W3CDTF">2018-05-15T13:46:53Z</dcterms:modified>
</cp:coreProperties>
</file>