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47978-E355-4E26-9032-77A51AF2C4B7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36E32-1A1A-4AC2-AD49-8A94788E51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06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36E32-1A1A-4AC2-AD49-8A94788E519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52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C2194C7-96E3-465C-9B1A-D25E59D01DEA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kumimoji="1"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39552" y="1340768"/>
            <a:ext cx="7772400" cy="1879849"/>
          </a:xfrm>
        </p:spPr>
        <p:txBody>
          <a:bodyPr>
            <a:noAutofit/>
          </a:bodyPr>
          <a:lstStyle/>
          <a:p>
            <a:r>
              <a:rPr lang="en-US" altLang="ja-JP" sz="9600" b="1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Jenkins</a:t>
            </a:r>
            <a:endParaRPr kumimoji="1" lang="ja-JP" altLang="en-US" sz="9600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73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1.Jenkins</a:t>
            </a:r>
            <a:r>
              <a:rPr lang="ja-JP" altLang="en-US" sz="3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とは</a:t>
            </a:r>
          </a:p>
          <a:p>
            <a:pPr marL="0" indent="0">
              <a:buNone/>
            </a:pPr>
            <a:r>
              <a:rPr lang="ja-JP" altLang="en-US" sz="28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lang="ja-JP" altLang="en-US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lang="en-US" altLang="ja-JP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1-1.CI</a:t>
            </a:r>
            <a:r>
              <a:rPr lang="ja-JP" altLang="en-US" sz="28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（継続的インテグレーション）</a:t>
            </a:r>
          </a:p>
          <a:p>
            <a:pPr marL="0" indent="0">
              <a:buNone/>
            </a:pPr>
            <a:r>
              <a:rPr lang="ja-JP" altLang="en-US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</a:t>
            </a:r>
            <a:r>
              <a:rPr lang="en-US" altLang="ja-JP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1-2.Jenkins</a:t>
            </a:r>
            <a:r>
              <a:rPr lang="ja-JP" altLang="en-US" sz="28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の概要</a:t>
            </a:r>
          </a:p>
          <a:p>
            <a:pPr marL="0" indent="0">
              <a:buNone/>
            </a:pPr>
            <a:r>
              <a:rPr lang="ja-JP" altLang="en-US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</a:t>
            </a:r>
            <a:r>
              <a:rPr lang="en-US" altLang="ja-JP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1-3.Jenkins</a:t>
            </a:r>
            <a:r>
              <a:rPr lang="ja-JP" altLang="en-US" sz="28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の</a:t>
            </a:r>
            <a:r>
              <a:rPr lang="ja-JP" altLang="en-US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特徴</a:t>
            </a:r>
            <a:endParaRPr lang="en-US" altLang="ja-JP" sz="2800" dirty="0" smtClean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pPr marL="0" indent="0">
              <a:buNone/>
            </a:pPr>
            <a:r>
              <a:rPr lang="en-US" altLang="ja-JP" sz="3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2</a:t>
            </a:r>
            <a:r>
              <a:rPr lang="en-US" altLang="ja-JP" sz="3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.</a:t>
            </a:r>
            <a:r>
              <a:rPr lang="ja-JP" altLang="en-US" sz="3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機能</a:t>
            </a:r>
            <a:endParaRPr lang="ja-JP" altLang="en-US" sz="3600" dirty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pPr marL="0" indent="0">
              <a:buNone/>
            </a:pPr>
            <a:r>
              <a:rPr lang="en-US" altLang="ja-JP" sz="3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3.</a:t>
            </a:r>
            <a:r>
              <a:rPr lang="ja-JP" altLang="en-US" sz="3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インストールと設定</a:t>
            </a:r>
          </a:p>
          <a:p>
            <a:pPr marL="0" indent="0">
              <a:buNone/>
            </a:pPr>
            <a:r>
              <a:rPr lang="en-US" altLang="ja-JP" sz="3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4.GIT</a:t>
            </a:r>
            <a:r>
              <a:rPr lang="ja-JP" altLang="en-US" sz="3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との連携</a:t>
            </a:r>
          </a:p>
          <a:p>
            <a:endParaRPr kumimoji="1" lang="ja-JP" altLang="en-US" dirty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454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332657"/>
            <a:ext cx="8229600" cy="2016223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8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■</a:t>
            </a:r>
            <a:r>
              <a:rPr lang="en-US" altLang="ja-JP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1.Jenkins</a:t>
            </a:r>
            <a:r>
              <a:rPr lang="ja-JP" altLang="en-US" sz="28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とは</a:t>
            </a:r>
          </a:p>
          <a:p>
            <a:pPr marL="0" indent="0">
              <a:buNone/>
            </a:pP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lang="en-US" altLang="ja-JP" sz="20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1-1.CI</a:t>
            </a:r>
            <a:r>
              <a:rPr lang="ja-JP" altLang="en-US" sz="20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（継続的インテグレーション）</a:t>
            </a:r>
          </a:p>
          <a:p>
            <a:pPr marL="0" indent="0">
              <a:buNone/>
            </a:pP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    　プロジェクトメンバー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がそれぞれ開発した結果を頻繁に結合し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、定期的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にビルド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や</a:t>
            </a:r>
            <a:endParaRPr lang="en-US" altLang="ja-JP" sz="1600" dirty="0" smtClean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pPr marL="0" indent="0">
              <a:buNone/>
            </a:pP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テスト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を行うことである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。問題点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を早期に摘出することができ、効率的な開発に役立つ。</a:t>
            </a:r>
          </a:p>
          <a:p>
            <a:endParaRPr kumimoji="1" lang="ja-JP" altLang="en-US" dirty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1278288" y="2008763"/>
            <a:ext cx="4446708" cy="1564253"/>
            <a:chOff x="1278288" y="1768606"/>
            <a:chExt cx="4446708" cy="1564253"/>
          </a:xfrm>
        </p:grpSpPr>
        <p:sp>
          <p:nvSpPr>
            <p:cNvPr id="10" name="正方形/長方形 9"/>
            <p:cNvSpPr/>
            <p:nvPr/>
          </p:nvSpPr>
          <p:spPr>
            <a:xfrm>
              <a:off x="1278288" y="1768606"/>
              <a:ext cx="4446708" cy="1564253"/>
            </a:xfrm>
            <a:prstGeom prst="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2" name="角丸四角形 1"/>
            <p:cNvSpPr/>
            <p:nvPr/>
          </p:nvSpPr>
          <p:spPr>
            <a:xfrm>
              <a:off x="1682534" y="1997732"/>
              <a:ext cx="1684359" cy="3754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 smtClean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コンパイル</a:t>
              </a:r>
              <a:endParaRPr kumimoji="1" lang="ja-JP" altLang="en-US" sz="16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3703765" y="1997732"/>
              <a:ext cx="1684359" cy="3754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 smtClean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テスト</a:t>
              </a:r>
              <a:endParaRPr kumimoji="1" lang="ja-JP" altLang="en-US" sz="16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1682534" y="2765547"/>
              <a:ext cx="1684359" cy="3754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インスペクション</a:t>
              </a:r>
              <a:endParaRPr kumimoji="1" lang="ja-JP" altLang="en-US" sz="16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3703765" y="2765546"/>
              <a:ext cx="1684359" cy="3754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デプロイ</a:t>
              </a:r>
              <a:endParaRPr kumimoji="1" lang="ja-JP" altLang="en-US" sz="16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8" name="左カーブ矢印 7"/>
            <p:cNvSpPr/>
            <p:nvPr/>
          </p:nvSpPr>
          <p:spPr>
            <a:xfrm>
              <a:off x="3569016" y="2154156"/>
              <a:ext cx="509558" cy="861670"/>
            </a:xfrm>
            <a:prstGeom prst="curvedLef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9" name="左カーブ矢印 8"/>
            <p:cNvSpPr/>
            <p:nvPr/>
          </p:nvSpPr>
          <p:spPr>
            <a:xfrm rot="10800000">
              <a:off x="2962648" y="2122870"/>
              <a:ext cx="509558" cy="861670"/>
            </a:xfrm>
            <a:prstGeom prst="curvedLef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847738" y="3886016"/>
            <a:ext cx="81167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ポイント</a:t>
            </a:r>
            <a:endParaRPr kumimoji="1" lang="en-US" altLang="ja-JP" sz="2000" dirty="0" smtClean="0"/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・</a:t>
            </a:r>
            <a:r>
              <a:rPr lang="en-US" altLang="ja-JP" sz="2000" dirty="0" smtClean="0"/>
              <a:t>1</a:t>
            </a:r>
            <a:r>
              <a:rPr lang="ja-JP" altLang="en-US" sz="2000" dirty="0"/>
              <a:t>日</a:t>
            </a:r>
            <a:r>
              <a:rPr lang="ja-JP" altLang="en-US" sz="2000" dirty="0" smtClean="0"/>
              <a:t>に何度もビルドを実行</a:t>
            </a:r>
            <a:endParaRPr lang="en-US" altLang="ja-JP" sz="2000" dirty="0" smtClean="0"/>
          </a:p>
          <a:p>
            <a:r>
              <a:rPr kumimoji="1" lang="ja-JP" altLang="en-US" sz="2000" dirty="0"/>
              <a:t>　</a:t>
            </a:r>
            <a:r>
              <a:rPr lang="ja-JP" altLang="en-US" sz="2000" dirty="0" smtClean="0"/>
              <a:t>・結合した時に発生する問題を早期に検出</a:t>
            </a:r>
            <a:endParaRPr lang="en-US" altLang="ja-JP" sz="2000" dirty="0" smtClean="0"/>
          </a:p>
          <a:p>
            <a:r>
              <a:rPr kumimoji="1" lang="ja-JP" altLang="en-US" sz="2000" dirty="0"/>
              <a:t>　</a:t>
            </a:r>
            <a:r>
              <a:rPr kumimoji="1" lang="ja-JP" altLang="en-US" sz="2000" dirty="0" smtClean="0"/>
              <a:t>・フィードバックサイクルを短くする</a:t>
            </a:r>
            <a:endParaRPr kumimoji="1" lang="en-US" altLang="ja-JP" sz="2000" dirty="0" smtClean="0"/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・ソフトウェア開発の品質と生産性を向上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5177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http://itpro.nikkeibp.co.jp/article/COLUMN/20131017/511818/zu01_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02512"/>
            <a:ext cx="5328592" cy="359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4581128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 </a:t>
            </a:r>
            <a:r>
              <a:rPr lang="en-US" altLang="ja-JP" sz="20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1-3.Jenkins</a:t>
            </a:r>
            <a:r>
              <a:rPr lang="ja-JP" altLang="en-US" sz="20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の特徴</a:t>
            </a:r>
          </a:p>
          <a:p>
            <a:pPr marL="0" indent="0">
              <a:buNone/>
            </a:pP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・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インストールが簡単</a:t>
            </a:r>
          </a:p>
          <a:p>
            <a:pPr marL="0" indent="0">
              <a:buNone/>
            </a:pP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・</a:t>
            </a:r>
            <a:r>
              <a:rPr lang="en-US" altLang="ja-JP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Web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ブラウザだけで操作できる</a:t>
            </a:r>
          </a:p>
          <a:p>
            <a:pPr marL="0" indent="0">
              <a:buNone/>
            </a:pP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・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大規模でも複数環境でも対応できる</a:t>
            </a:r>
          </a:p>
          <a:p>
            <a:pPr marL="0" indent="0">
              <a:buNone/>
            </a:pP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・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プラグインで機能を追加できる</a:t>
            </a:r>
          </a:p>
          <a:p>
            <a:pPr marL="0" indent="0">
              <a:buNone/>
            </a:pP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・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オープンソースで公開されている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。</a:t>
            </a:r>
            <a:endParaRPr kumimoji="1" lang="ja-JP" altLang="en-US" sz="1600" dirty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467544" y="476672"/>
            <a:ext cx="8229600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 </a:t>
            </a:r>
            <a:r>
              <a:rPr lang="en-US" altLang="ja-JP" sz="20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1-2.Jenkins</a:t>
            </a:r>
            <a:r>
              <a:rPr lang="ja-JP" altLang="en-US" sz="20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の概要</a:t>
            </a:r>
          </a:p>
          <a:p>
            <a:pPr marL="0" indent="0">
              <a:buNone/>
            </a:pPr>
            <a:r>
              <a:rPr lang="ja-JP" altLang="en-US" sz="1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　継続的インテグレーションサーバの基本的な機能となる、継続的にビルドを実行する機能を備えています。</a:t>
            </a:r>
            <a:r>
              <a:rPr lang="en-US" altLang="ja-JP" sz="16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※Java</a:t>
            </a:r>
            <a:r>
              <a:rPr lang="ja-JP" altLang="en-US" sz="16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で書かれたオープンソース継続的インテグレーションツールで</a:t>
            </a:r>
            <a:r>
              <a:rPr lang="ja-JP" altLang="en-US" sz="1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ある。</a:t>
            </a:r>
            <a:endParaRPr lang="ja-JP" altLang="en-US" sz="16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759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395536" y="260649"/>
            <a:ext cx="8229600" cy="2016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ja-JP" altLang="en-US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■</a:t>
            </a:r>
            <a:r>
              <a:rPr lang="en-US" altLang="ja-JP" sz="28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2</a:t>
            </a:r>
            <a:r>
              <a:rPr lang="en-US" altLang="ja-JP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.</a:t>
            </a:r>
            <a:r>
              <a:rPr lang="ja-JP" altLang="en-US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機能</a:t>
            </a:r>
          </a:p>
          <a:p>
            <a:pPr marL="0" indent="0">
              <a:buNone/>
            </a:pP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・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自動ビルド</a:t>
            </a:r>
          </a:p>
          <a:p>
            <a:pPr marL="0" indent="0">
              <a:buNone/>
            </a:pP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・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テストの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自動化</a:t>
            </a:r>
            <a:endParaRPr lang="en-US" altLang="ja-JP" sz="1600" dirty="0" smtClean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pPr marL="0" indent="0">
              <a:buNone/>
            </a:pP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・インスペクションを自動化する</a:t>
            </a:r>
            <a:endParaRPr lang="ja-JP" altLang="en-US" sz="1600" dirty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pPr marL="0" indent="0">
              <a:buNone/>
            </a:pP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・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結果集計（各種タイミングでの通知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）</a:t>
            </a:r>
            <a:endParaRPr lang="en-US" altLang="ja-JP" sz="1600" dirty="0" smtClean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pPr marL="0" indent="0">
              <a:buNone/>
            </a:pPr>
            <a:endParaRPr lang="en-US" altLang="ja-JP" sz="160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pPr marL="0" indent="0">
              <a:buNone/>
            </a:pPr>
            <a:endParaRPr lang="en-US" altLang="ja-JP" sz="1600" dirty="0" smtClean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pPr marL="0" indent="0">
              <a:buNone/>
            </a:pPr>
            <a:endParaRPr lang="en-US" altLang="ja-JP" sz="1600" dirty="0" smtClean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pPr marL="0" indent="0">
              <a:buNone/>
            </a:pPr>
            <a:endParaRPr lang="ja-JP" altLang="en-US" sz="1600" dirty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065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グゼクティブ">
  <a:themeElements>
    <a:clrScheme name="エグゼクティブ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エグゼクティブ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エグゼクティブ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106</TotalTime>
  <Words>27</Words>
  <Application>Microsoft Office PowerPoint</Application>
  <PresentationFormat>画面に合わせる (4:3)</PresentationFormat>
  <Paragraphs>38</Paragraphs>
  <Slides>5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エグゼクティブ</vt:lpstr>
      <vt:lpstr>Jenkins</vt:lpstr>
      <vt:lpstr>目次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Toten</dc:creator>
  <cp:lastModifiedBy>Toten</cp:lastModifiedBy>
  <cp:revision>22</cp:revision>
  <dcterms:created xsi:type="dcterms:W3CDTF">2015-11-16T14:19:07Z</dcterms:created>
  <dcterms:modified xsi:type="dcterms:W3CDTF">2016-01-12T14:22:03Z</dcterms:modified>
</cp:coreProperties>
</file>