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7978-E355-4E26-9032-77A51AF2C4B7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6E32-1A1A-4AC2-AD49-8A94788E5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36E32-1A1A-4AC2-AD49-8A94788E51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879849"/>
          </a:xfrm>
        </p:spPr>
        <p:txBody>
          <a:bodyPr>
            <a:noAutofit/>
          </a:bodyPr>
          <a:lstStyle/>
          <a:p>
            <a:r>
              <a:rPr lang="en-US" altLang="ja-JP" sz="9600" b="1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Jenkins</a:t>
            </a:r>
            <a:endParaRPr kumimoji="1" lang="ja-JP" altLang="en-US" sz="9600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特徴</a:t>
            </a:r>
            <a:endParaRPr lang="en-US" altLang="ja-JP" sz="28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  <a:endParaRPr lang="ja-JP" altLang="en-US" sz="3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3.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インストールと設定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4.GIT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との連携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http://itpro.nikkeibp.co.jp/article/COLUMN/20131017/511818/zu01_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34" y="3928672"/>
            <a:ext cx="5553761" cy="28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   　プロジェクトメンバー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がそれぞれ開発した結果を頻繁に結合し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、定期的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にビルド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や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テスト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を行うことである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。問題点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を早期に摘出することができ、効率的な開発に役立つ。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278288" y="1768608"/>
            <a:ext cx="4446708" cy="1564255"/>
            <a:chOff x="1187624" y="2492896"/>
            <a:chExt cx="4752528" cy="1800200"/>
          </a:xfrm>
        </p:grpSpPr>
        <p:sp>
          <p:nvSpPr>
            <p:cNvPr id="10" name="正方形/長方形 9"/>
            <p:cNvSpPr/>
            <p:nvPr/>
          </p:nvSpPr>
          <p:spPr>
            <a:xfrm>
              <a:off x="1187624" y="2492896"/>
              <a:ext cx="4752528" cy="1800200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1619672" y="2689388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コンパイル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79912" y="2689388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テスト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19672" y="3573016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インスペクション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779912" y="3573016"/>
              <a:ext cx="18002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デプロイ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8" name="左カーブ矢印 7"/>
            <p:cNvSpPr/>
            <p:nvPr/>
          </p:nvSpPr>
          <p:spPr>
            <a:xfrm>
              <a:off x="3635896" y="2869408"/>
              <a:ext cx="544603" cy="99164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9" name="左カーブ矢印 8"/>
            <p:cNvSpPr/>
            <p:nvPr/>
          </p:nvSpPr>
          <p:spPr>
            <a:xfrm rot="10800000">
              <a:off x="2987825" y="2833403"/>
              <a:ext cx="544603" cy="99164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90872" y="3284984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継続的インテグレーションサーバの基本的な機能となる、継続的にビルドを実行する機能を備えています。</a:t>
            </a:r>
            <a:endParaRPr lang="ja-JP" altLang="en-US" sz="1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の特徴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インストールが簡単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en-US" altLang="ja-JP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ブラウザだけで操作できる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大規模でも複数環境でも対応できる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プラグインで機能を追加できる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オープンソースで公開されている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endParaRPr lang="en-US" altLang="ja-JP" sz="160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</TotalTime>
  <Words>22</Words>
  <Application>Microsoft Office PowerPoint</Application>
  <PresentationFormat>画面に合わせる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エグゼクティブ</vt:lpstr>
      <vt:lpstr>Jenkins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Toten</dc:creator>
  <cp:lastModifiedBy>Toten</cp:lastModifiedBy>
  <cp:revision>14</cp:revision>
  <dcterms:created xsi:type="dcterms:W3CDTF">2015-11-16T14:19:07Z</dcterms:created>
  <dcterms:modified xsi:type="dcterms:W3CDTF">2015-11-17T23:47:21Z</dcterms:modified>
</cp:coreProperties>
</file>