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9" r:id="rId8"/>
    <p:sldId id="275" r:id="rId9"/>
    <p:sldId id="262" r:id="rId10"/>
    <p:sldId id="263" r:id="rId11"/>
    <p:sldId id="273" r:id="rId12"/>
    <p:sldId id="274" r:id="rId13"/>
    <p:sldId id="271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9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75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1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5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5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940815" y="763345"/>
            <a:ext cx="9375227" cy="206758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Индивидуальный   проект </a:t>
            </a:r>
            <a:r>
              <a:rPr lang="en-US" b="1" dirty="0"/>
              <a:t>Ball and blocks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2825454" y="2437681"/>
            <a:ext cx="9905659" cy="358150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ru-RU" dirty="0"/>
              <a:t>            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Учащиеся:     Ладыгин Денис Дмитриевич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бездверная Полина Вячеславовна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Преподаватель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Яковлев Дмитрий Николаевич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Дата:     3 марта 2022</a:t>
            </a:r>
            <a:r>
              <a:rPr lang="ru-RU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3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меню и настройки сложности игры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748C88-60A6-4A7C-B3E6-5F5E61A3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94" y="393404"/>
            <a:ext cx="4660044" cy="48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игровую валюту за которую можно покупать бонусы и спец возможности во время игры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1C74F8-EB30-4650-AE3A-767B71758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80F5DF-C8A0-41A6-BD60-4DD84B2E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2" y="838376"/>
            <a:ext cx="5436338" cy="430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3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таблицу рекордов, в которую добавляется, а не перезаписывается новый рекорд.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1C74F8-EB30-4650-AE3A-767B71758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8D1661-5309-48BC-AB0A-4033E4E8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5" y="156066"/>
            <a:ext cx="4369981" cy="52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Исправить несколько ошибок в работе приложения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72FBF-46A9-4918-99DD-89BA7847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7" y="1212112"/>
            <a:ext cx="5925496" cy="39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0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178A-7ACA-4B41-B6B5-53675E5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0" y="5470451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B1FAF-A015-4997-B932-5C3237FA1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26912" y="552894"/>
            <a:ext cx="5753595" cy="48216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создания данной аркадной игры были изучены возможности</a:t>
            </a:r>
            <a:r>
              <a:rPr lang="en-US" dirty="0"/>
              <a:t> </a:t>
            </a:r>
            <a:r>
              <a:rPr lang="ru-RU" dirty="0"/>
              <a:t>и функции библиотеки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ru-RU" dirty="0"/>
              <a:t> такие как</a:t>
            </a:r>
          </a:p>
          <a:p>
            <a:pPr>
              <a:buFontTx/>
              <a:buChar char="-"/>
            </a:pPr>
            <a:r>
              <a:rPr lang="ru-RU" dirty="0"/>
              <a:t>Создание игрового цикла</a:t>
            </a:r>
          </a:p>
          <a:p>
            <a:pPr>
              <a:buFontTx/>
              <a:buChar char="-"/>
            </a:pPr>
            <a:r>
              <a:rPr lang="ru-RU" dirty="0"/>
              <a:t>Создание клетчатого поля и заполнение клеток в нем</a:t>
            </a:r>
          </a:p>
          <a:p>
            <a:pPr>
              <a:buFontTx/>
              <a:buChar char="-"/>
            </a:pPr>
            <a:r>
              <a:rPr lang="ru-RU" dirty="0"/>
              <a:t>Создание спрайтов и собственного курсора мыши</a:t>
            </a:r>
          </a:p>
          <a:p>
            <a:pPr>
              <a:buFontTx/>
              <a:buChar char="-"/>
            </a:pPr>
            <a:r>
              <a:rPr lang="ru-RU" dirty="0"/>
              <a:t>Прикрепление изображений и аудио файлов к приложению</a:t>
            </a:r>
          </a:p>
          <a:p>
            <a:pPr>
              <a:buFontTx/>
              <a:buChar char="-"/>
            </a:pPr>
            <a:r>
              <a:rPr lang="ru-RU" dirty="0"/>
              <a:t>Создание поверхностей (</a:t>
            </a:r>
            <a:r>
              <a:rPr lang="en-US" dirty="0"/>
              <a:t>surface</a:t>
            </a:r>
            <a:r>
              <a:rPr lang="ru-RU" dirty="0"/>
              <a:t>) и их анимация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Был закреплён учебный материал по работе с базами данных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8603C-8DE2-4E00-A053-F57D1965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290" y="203859"/>
            <a:ext cx="5261448" cy="526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0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6932" y="137159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Благодарю вас за </a:t>
            </a:r>
            <a:br>
              <a:rPr lang="ru-RU" dirty="0"/>
            </a:br>
            <a:r>
              <a:rPr lang="ru-RU" dirty="0"/>
              <a:t>внимание !!!</a:t>
            </a:r>
          </a:p>
        </p:txBody>
      </p:sp>
      <p:pic>
        <p:nvPicPr>
          <p:cNvPr id="8194" name="Picture 2" descr="https://blog.maxnet.ua/wp-content/uploads/2018/05/32258044_1237746789694029_2297526702693154816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23851"/>
            <a:ext cx="6235373" cy="38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8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9" y="5474294"/>
            <a:ext cx="10408551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Идея проекта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sz="quarter" idx="13"/>
          </p:nvPr>
        </p:nvSpPr>
        <p:spPr>
          <a:xfrm>
            <a:off x="178699" y="231741"/>
            <a:ext cx="5284380" cy="1267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Пользователь выбирает направление движения шара с помощью клавиатуры и курсора мыши для стрельбы им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130629" y="3840127"/>
            <a:ext cx="5284380" cy="972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ru-RU" dirty="0"/>
              <a:t>Шар попадает по появляющимся блокам</a:t>
            </a: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323780" y="231741"/>
            <a:ext cx="5284380" cy="2679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ru-RU" dirty="0"/>
              <a:t>При столкновении шаров с блоками, блоки исчезают, а шар меняет свое направление</a:t>
            </a:r>
            <a:r>
              <a:rPr lang="en-US" dirty="0"/>
              <a:t>;</a:t>
            </a:r>
            <a:r>
              <a:rPr lang="ru-RU" dirty="0"/>
              <a:t> если шар коснулся нижнего ребра игрового поля, то ход закончен и появляется новый ряд блоков, если ряд блоков спустится до нижнего края поля, то игра окончена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2239" y="252263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6480" y="231567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=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C88DAF43-B0A3-4C14-9128-FB1A63AF9A84}"/>
              </a:ext>
            </a:extLst>
          </p:cNvPr>
          <p:cNvSpPr txBox="1">
            <a:spLocks/>
          </p:cNvSpPr>
          <p:nvPr/>
        </p:nvSpPr>
        <p:spPr>
          <a:xfrm>
            <a:off x="6323780" y="3840126"/>
            <a:ext cx="5284380" cy="972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ru-RU" dirty="0"/>
              <a:t>Цель игры - уничтожить как можно больше блоков за один ход.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153E5-CD0E-4BA3-A525-636A41D59360}"/>
              </a:ext>
            </a:extLst>
          </p:cNvPr>
          <p:cNvSpPr txBox="1"/>
          <p:nvPr/>
        </p:nvSpPr>
        <p:spPr>
          <a:xfrm>
            <a:off x="8337320" y="3247579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34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49" y="551905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Актуальность </a:t>
            </a:r>
            <a:r>
              <a:rPr lang="ru-RU" dirty="0"/>
              <a:t>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140" y="1190059"/>
            <a:ext cx="6051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Аркадные игры начиная с конца прошлого века пользуются большой популярностью из- за простоты  и динамичности игрового процесса.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3B00573-E4DC-40F9-89A5-71108266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" y="881742"/>
            <a:ext cx="5856513" cy="32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применение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570921" y="1488558"/>
            <a:ext cx="4960867" cy="3716208"/>
          </a:xfrm>
        </p:spPr>
        <p:txBody>
          <a:bodyPr/>
          <a:lstStyle/>
          <a:p>
            <a:r>
              <a:rPr lang="ru-RU" sz="2400" dirty="0"/>
              <a:t>приятное времяпрепровождение ;</a:t>
            </a:r>
            <a:endParaRPr lang="en-US" sz="2400" dirty="0"/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CED042-FF89-401A-8593-3C099AA5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" y="1135252"/>
            <a:ext cx="6102387" cy="406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применение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368602" y="861237"/>
            <a:ext cx="4823398" cy="4460185"/>
          </a:xfrm>
        </p:spPr>
        <p:txBody>
          <a:bodyPr/>
          <a:lstStyle/>
          <a:p>
            <a:r>
              <a:rPr lang="ru-RU" sz="2400" dirty="0"/>
              <a:t>Использование в качестве тренажеров логики и внимательности;</a:t>
            </a:r>
            <a:endParaRPr lang="en-US" sz="2400" dirty="0"/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C4549D-E898-4241-8191-D367ED80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78662"/>
            <a:ext cx="6057014" cy="45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1" y="5479869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 приложения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9972" y="2144130"/>
            <a:ext cx="17224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Button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39972" y="648585"/>
            <a:ext cx="1722476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Классы</a:t>
            </a:r>
            <a:r>
              <a:rPr lang="en-US" dirty="0"/>
              <a:t>: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cxnSpLocks/>
            <a:endCxn id="31" idx="1"/>
          </p:cNvCxnSpPr>
          <p:nvPr/>
        </p:nvCxnSpPr>
        <p:spPr>
          <a:xfrm flipV="1">
            <a:off x="2562448" y="1569293"/>
            <a:ext cx="1726017" cy="74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EBC0A69-2930-45C5-9C19-4D7B55FEBC6E}"/>
              </a:ext>
            </a:extLst>
          </p:cNvPr>
          <p:cNvSpPr/>
          <p:nvPr/>
        </p:nvSpPr>
        <p:spPr>
          <a:xfrm>
            <a:off x="839972" y="1396357"/>
            <a:ext cx="17224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Sprite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B97E8D5-B566-4867-B377-07624795BFFB}"/>
              </a:ext>
            </a:extLst>
          </p:cNvPr>
          <p:cNvCxnSpPr>
            <a:cxnSpLocks/>
          </p:cNvCxnSpPr>
          <p:nvPr/>
        </p:nvCxnSpPr>
        <p:spPr>
          <a:xfrm>
            <a:off x="1701210" y="1765689"/>
            <a:ext cx="0" cy="37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4649D1-A579-4711-B894-3844E535D83C}"/>
              </a:ext>
            </a:extLst>
          </p:cNvPr>
          <p:cNvSpPr txBox="1"/>
          <p:nvPr/>
        </p:nvSpPr>
        <p:spPr>
          <a:xfrm>
            <a:off x="4288465" y="648585"/>
            <a:ext cx="1722476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42278BF-B98A-463B-A8EE-BA05153DDAFF}"/>
              </a:ext>
            </a:extLst>
          </p:cNvPr>
          <p:cNvSpPr/>
          <p:nvPr/>
        </p:nvSpPr>
        <p:spPr>
          <a:xfrm>
            <a:off x="4288465" y="1384627"/>
            <a:ext cx="17224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update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6661140-FEC0-40D6-834C-0716321A0189}"/>
              </a:ext>
            </a:extLst>
          </p:cNvPr>
          <p:cNvSpPr/>
          <p:nvPr/>
        </p:nvSpPr>
        <p:spPr>
          <a:xfrm>
            <a:off x="4284924" y="2119344"/>
            <a:ext cx="17224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move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52018BC-5F0D-4DC6-92EE-0C3F90003800}"/>
              </a:ext>
            </a:extLst>
          </p:cNvPr>
          <p:cNvSpPr/>
          <p:nvPr/>
        </p:nvSpPr>
        <p:spPr>
          <a:xfrm>
            <a:off x="839972" y="2879560"/>
            <a:ext cx="17224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Ball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E6D13D-6C21-42E9-A87B-495BC8D4EDC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562448" y="2304010"/>
            <a:ext cx="1722476" cy="80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1CF766-F57D-44C0-A9E3-BBD523F9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34" y="1109961"/>
            <a:ext cx="5078722" cy="2856781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3112218-D7BD-4C25-90BF-47B9E6ECA286}"/>
              </a:ext>
            </a:extLst>
          </p:cNvPr>
          <p:cNvSpPr/>
          <p:nvPr/>
        </p:nvSpPr>
        <p:spPr>
          <a:xfrm>
            <a:off x="4284924" y="2855833"/>
            <a:ext cx="17224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message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E6FCC28-9623-48E5-BDB8-F812029732B9}"/>
              </a:ext>
            </a:extLst>
          </p:cNvPr>
          <p:cNvSpPr/>
          <p:nvPr/>
        </p:nvSpPr>
        <p:spPr>
          <a:xfrm>
            <a:off x="4284924" y="3590839"/>
            <a:ext cx="17224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89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7334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 приложения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367939" y="283430"/>
            <a:ext cx="10195864" cy="2451990"/>
          </a:xfrm>
        </p:spPr>
        <p:txBody>
          <a:bodyPr>
            <a:noAutofit/>
          </a:bodyPr>
          <a:lstStyle/>
          <a:p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Button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(наследуется от родительского класса Sprite, создаёт кнопки в виде спрайтов)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: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на вход принимает 2 файла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png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или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jpeg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, координату ОY, уровень, группу спрайтов</a:t>
            </a:r>
            <a:r>
              <a:rPr lang="en-US" sz="1600" b="1" dirty="0">
                <a:solidFill>
                  <a:srgbClr val="000000"/>
                </a:solidFill>
                <a:latin typeface="Arial Black" panose="020B0A04020102020204" pitchFamily="34" charset="0"/>
              </a:rPr>
              <a:t>;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update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запускает соответствующий уровень если на кнопку нажали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также меняет цвет кнопки при наведении на неё мыши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.</a:t>
            </a:r>
            <a:br>
              <a:rPr lang="ru-RU" sz="1600" dirty="0">
                <a:latin typeface="Arial Black" panose="020B0A04020102020204" pitchFamily="34" charset="0"/>
              </a:rPr>
            </a:br>
            <a:endParaRPr lang="ru-RU" sz="1700" dirty="0">
              <a:latin typeface="Arial Black" panose="020B0A04020102020204" pitchFamily="34" charset="0"/>
            </a:endParaRPr>
          </a:p>
        </p:txBody>
      </p:sp>
      <p:sp>
        <p:nvSpPr>
          <p:cNvPr id="28" name="Объект 3"/>
          <p:cNvSpPr txBox="1">
            <a:spLocks/>
          </p:cNvSpPr>
          <p:nvPr/>
        </p:nvSpPr>
        <p:spPr>
          <a:xfrm>
            <a:off x="367939" y="4158788"/>
            <a:ext cx="6609806" cy="108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01573A2-0152-4E55-9DD3-F7B77DC4E730}"/>
              </a:ext>
            </a:extLst>
          </p:cNvPr>
          <p:cNvSpPr txBox="1">
            <a:spLocks/>
          </p:cNvSpPr>
          <p:nvPr/>
        </p:nvSpPr>
        <p:spPr>
          <a:xfrm>
            <a:off x="393405" y="2732566"/>
            <a:ext cx="10170398" cy="2418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Ball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(отвечает за направление движения и за отталкивание шарика)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: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на вход принимает объект класса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Rect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, координату OX, координату OY, v, направление (1, -1 или 0)</a:t>
            </a:r>
            <a:r>
              <a:rPr lang="en-US" sz="1600" b="1" dirty="0">
                <a:solidFill>
                  <a:srgbClr val="000000"/>
                </a:solidFill>
                <a:latin typeface="Arial Black" panose="020B0A04020102020204" pitchFamily="34" charset="0"/>
              </a:rPr>
              <a:t>;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move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меняет направление шарика если произошло столкновение</a:t>
            </a:r>
            <a:r>
              <a:rPr lang="en-US" sz="1600" b="1" dirty="0">
                <a:solidFill>
                  <a:srgbClr val="000000"/>
                </a:solidFill>
                <a:latin typeface="Arial Black" panose="020B0A04020102020204" pitchFamily="34" charset="0"/>
              </a:rPr>
              <a:t>.</a:t>
            </a:r>
            <a:br>
              <a:rPr lang="ru-RU" sz="1600" b="1" dirty="0">
                <a:latin typeface="Arial Black" panose="020B0A04020102020204" pitchFamily="34" charset="0"/>
              </a:rPr>
            </a:br>
            <a:endParaRPr lang="ru-RU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5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7334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 приложения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76283" y="977010"/>
            <a:ext cx="10195864" cy="2451990"/>
          </a:xfrm>
        </p:spPr>
        <p:txBody>
          <a:bodyPr>
            <a:noAutofit/>
          </a:bodyPr>
          <a:lstStyle/>
          <a:p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При нажатии стрелочек вправо, влево, вверх создаётся объект класса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Ball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.(шарик)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После того, как шарик коснётся нижней части экрана объект удаляется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Метод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move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вызывается при каждом столкновении шарика со стенками или блоками</a:t>
            </a:r>
            <a:br>
              <a:rPr lang="ru-RU" sz="1600" b="1" dirty="0">
                <a:latin typeface="Arial Black" panose="020B0A04020102020204" pitchFamily="34" charset="0"/>
              </a:rPr>
            </a:b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При запуске игры создаются 3 объекта класса </a:t>
            </a:r>
            <a:r>
              <a:rPr lang="ru-RU" sz="16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Button</a:t>
            </a: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. (кнопки)</a:t>
            </a:r>
            <a:br>
              <a:rPr lang="ru-RU" sz="1600" b="1" dirty="0">
                <a:latin typeface="Arial Black" panose="020B0A04020102020204" pitchFamily="34" charset="0"/>
              </a:rPr>
            </a:br>
            <a:r>
              <a:rPr lang="ru-RU" sz="16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При нажатии на кнопку запускается соответствующий ей уровень.</a:t>
            </a:r>
            <a:endParaRPr lang="ru-RU" sz="1600" b="1" dirty="0">
              <a:latin typeface="Arial Black" panose="020B0A04020102020204" pitchFamily="34" charset="0"/>
            </a:endParaRPr>
          </a:p>
        </p:txBody>
      </p:sp>
      <p:sp>
        <p:nvSpPr>
          <p:cNvPr id="28" name="Объект 3"/>
          <p:cNvSpPr txBox="1">
            <a:spLocks/>
          </p:cNvSpPr>
          <p:nvPr/>
        </p:nvSpPr>
        <p:spPr>
          <a:xfrm>
            <a:off x="367939" y="4158788"/>
            <a:ext cx="6609806" cy="108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40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248400" y="1062317"/>
            <a:ext cx="4700971" cy="41624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возможность стрелять шаром под конкретным углом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6C180FA-35E5-4A28-91FD-1A3D2CA4A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9D78D7C-E985-4C7F-ABDE-31C5DB3B6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A97EF96-4921-4130-972E-3B223C5F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5" y="1062317"/>
            <a:ext cx="5575005" cy="43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28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547</TotalTime>
  <Words>440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Impact</vt:lpstr>
      <vt:lpstr>Главное мероприятие</vt:lpstr>
      <vt:lpstr>Индивидуальный   проект Ball and blocks</vt:lpstr>
      <vt:lpstr>Идея проекта</vt:lpstr>
      <vt:lpstr>Актуальность проекта</vt:lpstr>
      <vt:lpstr>применение проекта</vt:lpstr>
      <vt:lpstr>применение проекта</vt:lpstr>
      <vt:lpstr>Структура приложения</vt:lpstr>
      <vt:lpstr>Структура приложения</vt:lpstr>
      <vt:lpstr>Структура приложения</vt:lpstr>
      <vt:lpstr>перспективы</vt:lpstr>
      <vt:lpstr>перспективы</vt:lpstr>
      <vt:lpstr>перспективы</vt:lpstr>
      <vt:lpstr>перспективы</vt:lpstr>
      <vt:lpstr>перспективы</vt:lpstr>
      <vt:lpstr>выводы</vt:lpstr>
      <vt:lpstr>Благодарю вас за  внимание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Text manager</dc:title>
  <dc:creator>HP</dc:creator>
  <cp:lastModifiedBy>Denis Ladigin</cp:lastModifiedBy>
  <cp:revision>30</cp:revision>
  <dcterms:created xsi:type="dcterms:W3CDTF">2021-11-10T18:30:42Z</dcterms:created>
  <dcterms:modified xsi:type="dcterms:W3CDTF">2022-03-09T09:28:05Z</dcterms:modified>
</cp:coreProperties>
</file>