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9" r:id="rId8"/>
    <p:sldId id="262" r:id="rId9"/>
    <p:sldId id="263" r:id="rId10"/>
    <p:sldId id="273" r:id="rId11"/>
    <p:sldId id="274" r:id="rId12"/>
    <p:sldId id="271" r:id="rId13"/>
    <p:sldId id="27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E401711-02DC-4F5A-B0A4-D7A4CFB82638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998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36BD-BA89-4B92-9DBC-679F61142570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5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5C7-A3C7-439B-802A-DFE3FCA7ADBD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81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5EA-47B7-4DBF-958B-A3D4DA4F431A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2756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AAA-CF98-48DB-9517-D7ADD1FD1213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19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F696-D0E7-4C66-925E-251F9C0B0F21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51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732E-4FBC-4B01-A175-6B1CAC9B226D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59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AFC5-17E4-4A26-A144-49682BD36ECA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0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482-E0DA-4858-9A19-F8B792C0C3D9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5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A69-C0BC-4A5A-8FE4-5D0B5D0F11EE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7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3B61-F054-442D-881D-6A81C2774BFE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5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CD3A-8283-4FC4-856C-D5E0BF662449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2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FEE8-FC08-4C54-BE1B-81CB6CA05FC8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79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28B-AADB-4276-9F0D-B13FCF86F309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97F-A1E4-4C0B-8811-954A59B26923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8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4E7-1432-4F89-B9E6-59843C6C91FE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4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D9C-D29C-4D1E-A739-CC3C95B41085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C48ED7C-D9A5-4EA8-B309-6E368BFA8F2B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7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21420000">
            <a:off x="1023422" y="748192"/>
            <a:ext cx="9292224" cy="208057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Индивидуальный   проект </a:t>
            </a:r>
            <a:r>
              <a:rPr lang="en-US" b="1" dirty="0"/>
              <a:t>Text manager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21420000">
            <a:off x="2825454" y="2437681"/>
            <a:ext cx="9905659" cy="3581504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ru-RU" dirty="0"/>
              <a:t>            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Учащиеся:     Ладыгин Денис Дмитриевич</a:t>
            </a:r>
          </a:p>
          <a:p>
            <a:pPr algn="just">
              <a:spcBef>
                <a:spcPts val="0"/>
              </a:spcBef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бездверная Полина Вячеславовна</a:t>
            </a:r>
          </a:p>
          <a:p>
            <a:pPr algn="just">
              <a:spcBef>
                <a:spcPts val="0"/>
              </a:spcBef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Преподаватель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Яковлев Дмитрий Николаевич</a:t>
            </a:r>
          </a:p>
          <a:p>
            <a:pPr algn="just">
              <a:spcBef>
                <a:spcPts val="0"/>
              </a:spcBef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Дата:     3 марта 2022</a:t>
            </a:r>
            <a:r>
              <a:rPr lang="ru-RU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31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492932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перспективы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988629" y="1306286"/>
            <a:ext cx="4091877" cy="4068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Добавить игровую валюту за которую можно покупать бонусы и спец возможности во время игры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081C74F8-EB30-4650-AE3A-767B71758E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C80F5DF-C8A0-41A6-BD60-4DD84B2E8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62" y="838376"/>
            <a:ext cx="5436338" cy="430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3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492932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перспективы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988629" y="1306286"/>
            <a:ext cx="4091877" cy="4068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Создать таблицу рекордов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081C74F8-EB30-4650-AE3A-767B71758E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8D1661-5309-48BC-AB0A-4033E4E82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95" y="156066"/>
            <a:ext cx="4369981" cy="521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3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492932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перспективы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988629" y="1306286"/>
            <a:ext cx="4091877" cy="4068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Исправить несколько ошибок в работе приложения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E72FBF-46A9-4918-99DD-89BA78470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07" y="1212112"/>
            <a:ext cx="5925496" cy="39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90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6178A-7ACA-4B41-B6B5-53675E57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0" y="5470451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1B1FAF-A015-4997-B932-5C3237FA10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26912" y="552894"/>
            <a:ext cx="5753595" cy="48216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После создания данной аркадной игры были изучены возможности</a:t>
            </a:r>
            <a:r>
              <a:rPr lang="en-US" dirty="0"/>
              <a:t> </a:t>
            </a:r>
            <a:r>
              <a:rPr lang="ru-RU" dirty="0"/>
              <a:t>и функции библиотеки</a:t>
            </a:r>
            <a:r>
              <a:rPr lang="en-US" dirty="0"/>
              <a:t> </a:t>
            </a:r>
            <a:r>
              <a:rPr lang="en-US" dirty="0" err="1"/>
              <a:t>pYgame</a:t>
            </a:r>
            <a:r>
              <a:rPr lang="ru-RU" dirty="0"/>
              <a:t> такие как</a:t>
            </a:r>
          </a:p>
          <a:p>
            <a:pPr>
              <a:buFontTx/>
              <a:buChar char="-"/>
            </a:pPr>
            <a:r>
              <a:rPr lang="ru-RU" dirty="0"/>
              <a:t>Создание игрового цикла</a:t>
            </a:r>
          </a:p>
          <a:p>
            <a:pPr>
              <a:buFontTx/>
              <a:buChar char="-"/>
            </a:pPr>
            <a:r>
              <a:rPr lang="ru-RU" dirty="0"/>
              <a:t>Создание клетчатого поля и заполнение клеток в нем</a:t>
            </a:r>
          </a:p>
          <a:p>
            <a:pPr>
              <a:buFontTx/>
              <a:buChar char="-"/>
            </a:pPr>
            <a:r>
              <a:rPr lang="ru-RU" dirty="0"/>
              <a:t>Создание спрайтов и собственного курсора мыши</a:t>
            </a:r>
          </a:p>
          <a:p>
            <a:pPr>
              <a:buFontTx/>
              <a:buChar char="-"/>
            </a:pPr>
            <a:r>
              <a:rPr lang="ru-RU" dirty="0"/>
              <a:t>Прикрепление изображений и аудио файлов к приложению</a:t>
            </a:r>
          </a:p>
          <a:p>
            <a:pPr>
              <a:buFontTx/>
              <a:buChar char="-"/>
            </a:pPr>
            <a:r>
              <a:rPr lang="ru-RU" dirty="0"/>
              <a:t>Создание поверхностей (</a:t>
            </a:r>
            <a:r>
              <a:rPr lang="en-US" dirty="0"/>
              <a:t>surface</a:t>
            </a:r>
            <a:r>
              <a:rPr lang="ru-RU" dirty="0"/>
              <a:t>) и их анимация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68603C-8DE2-4E00-A053-F57D19652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290" y="203859"/>
            <a:ext cx="5261448" cy="526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409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6932" y="137159"/>
            <a:ext cx="10396882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Благодарю вас за </a:t>
            </a:r>
            <a:br>
              <a:rPr lang="ru-RU" dirty="0"/>
            </a:br>
            <a:r>
              <a:rPr lang="ru-RU" dirty="0"/>
              <a:t>внимание !!!</a:t>
            </a:r>
          </a:p>
        </p:txBody>
      </p:sp>
      <p:pic>
        <p:nvPicPr>
          <p:cNvPr id="8194" name="Picture 2" descr="https://blog.maxnet.ua/wp-content/uploads/2018/05/32258044_1237746789694029_2297526702693154816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23851"/>
            <a:ext cx="6235373" cy="389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18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629" y="5474294"/>
            <a:ext cx="10408551" cy="115196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Идея проекта</a:t>
            </a:r>
          </a:p>
        </p:txBody>
      </p:sp>
      <p:sp>
        <p:nvSpPr>
          <p:cNvPr id="4" name="Объект 3"/>
          <p:cNvSpPr txBox="1">
            <a:spLocks noGrp="1"/>
          </p:cNvSpPr>
          <p:nvPr>
            <p:ph sz="quarter" idx="13"/>
          </p:nvPr>
        </p:nvSpPr>
        <p:spPr>
          <a:xfrm>
            <a:off x="178699" y="231741"/>
            <a:ext cx="5284380" cy="1267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2500"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/>
              <a:t>Пользователь выбирает направление движения шара с помощью клавиатуры и курсора мыши для стрельбы им</a:t>
            </a:r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130629" y="3840127"/>
            <a:ext cx="5284380" cy="9722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ru-RU" dirty="0"/>
              <a:t>Шар попадает по появляющимся блокам</a:t>
            </a:r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6323780" y="231741"/>
            <a:ext cx="5284380" cy="26794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ru-RU" dirty="0"/>
              <a:t>При столкновении шаров с блоками, блоки исчезают, а шар меняет свое направление</a:t>
            </a:r>
            <a:r>
              <a:rPr lang="en-US" dirty="0"/>
              <a:t>;</a:t>
            </a:r>
            <a:r>
              <a:rPr lang="ru-RU" dirty="0"/>
              <a:t> если шар коснулся нижнего ребра игрового поля, то ход закончен и появляется новый ряд блоков, если ряд блоков спустится до нижнего края поля, то игра окончена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2239" y="2522633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66480" y="2315673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=</a:t>
            </a:r>
          </a:p>
        </p:txBody>
      </p:sp>
      <p:sp>
        <p:nvSpPr>
          <p:cNvPr id="10" name="Объект 3">
            <a:extLst>
              <a:ext uri="{FF2B5EF4-FFF2-40B4-BE49-F238E27FC236}">
                <a16:creationId xmlns:a16="http://schemas.microsoft.com/office/drawing/2014/main" id="{C88DAF43-B0A3-4C14-9128-FB1A63AF9A84}"/>
              </a:ext>
            </a:extLst>
          </p:cNvPr>
          <p:cNvSpPr txBox="1">
            <a:spLocks/>
          </p:cNvSpPr>
          <p:nvPr/>
        </p:nvSpPr>
        <p:spPr>
          <a:xfrm>
            <a:off x="6323780" y="3840126"/>
            <a:ext cx="5284380" cy="9722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ru-RU" dirty="0"/>
              <a:t>Цель игры - уничтожить как можно больше блоков за один ход.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153E5-CD0E-4BA3-A525-636A41D59360}"/>
              </a:ext>
            </a:extLst>
          </p:cNvPr>
          <p:cNvSpPr txBox="1"/>
          <p:nvPr/>
        </p:nvSpPr>
        <p:spPr>
          <a:xfrm>
            <a:off x="8337320" y="3247579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9345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49" y="5519057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Актуальность </a:t>
            </a:r>
            <a:r>
              <a:rPr lang="ru-RU" dirty="0"/>
              <a:t>проекта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9140" y="1190059"/>
            <a:ext cx="6051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Аркадные игры начиная с конца прошлого века пользуются большой популярностью из- за простоты  и динамичности игрового процесса.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3B00573-E4DC-40F9-89A5-711082667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48" y="881742"/>
            <a:ext cx="5856513" cy="329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39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492932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применение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570921" y="1488558"/>
            <a:ext cx="4960867" cy="3716208"/>
          </a:xfrm>
        </p:spPr>
        <p:txBody>
          <a:bodyPr/>
          <a:lstStyle/>
          <a:p>
            <a:r>
              <a:rPr lang="ru-RU" sz="2400" dirty="0"/>
              <a:t>приятное времяпрепровождение ;</a:t>
            </a:r>
            <a:endParaRPr lang="en-US" sz="2400" dirty="0"/>
          </a:p>
          <a:p>
            <a:endParaRPr lang="ru-R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FCED042-FF89-401A-8593-3C099AA5C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1" y="1135252"/>
            <a:ext cx="6102387" cy="406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40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492932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применение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7368602" y="861237"/>
            <a:ext cx="4823398" cy="4460185"/>
          </a:xfrm>
        </p:spPr>
        <p:txBody>
          <a:bodyPr/>
          <a:lstStyle/>
          <a:p>
            <a:r>
              <a:rPr lang="ru-RU" sz="2400" dirty="0"/>
              <a:t>Использование в качестве тренажеров логики и внимательности;</a:t>
            </a:r>
            <a:endParaRPr lang="en-US" sz="2400" dirty="0"/>
          </a:p>
          <a:p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9C4549D-E898-4241-8191-D367ED803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78662"/>
            <a:ext cx="6057014" cy="454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0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1" y="5479869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Структура приложения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949502" y="955737"/>
            <a:ext cx="8706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2297384" y="771071"/>
            <a:ext cx="152798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class Example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929902" y="771071"/>
            <a:ext cx="242226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TypesOfFilesForm</a:t>
            </a:r>
            <a:endParaRPr lang="ru-RU" b="1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5757818" y="1282309"/>
            <a:ext cx="766434" cy="507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4133882" y="1915104"/>
            <a:ext cx="159203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TextForm</a:t>
            </a:r>
            <a:endParaRPr lang="ru-RU" b="1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6673394" y="1889448"/>
            <a:ext cx="205376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QuestionForm</a:t>
            </a:r>
            <a:endParaRPr lang="ru-R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51972" y="771071"/>
            <a:ext cx="2387249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r>
              <a:rPr lang="ru-RU" dirty="0"/>
              <a:t>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wordForm</a:t>
            </a:r>
            <a:endParaRPr lang="ru-RU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7416724" y="955737"/>
            <a:ext cx="8706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8287416" y="1282308"/>
            <a:ext cx="766434" cy="507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5757818" y="2074114"/>
            <a:ext cx="8706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6941652" y="3227443"/>
            <a:ext cx="766434" cy="507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7700276" y="3227444"/>
            <a:ext cx="904440" cy="507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8128554" y="3799658"/>
            <a:ext cx="217880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BadResultForm</a:t>
            </a:r>
            <a:endParaRPr lang="ru-RU" b="1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5708278" y="3799658"/>
            <a:ext cx="181331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ResultForm</a:t>
            </a:r>
            <a:endParaRPr lang="ru-RU" b="1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FB8138D-6380-490F-A4CC-80423053509C}"/>
              </a:ext>
            </a:extLst>
          </p:cNvPr>
          <p:cNvSpPr/>
          <p:nvPr/>
        </p:nvSpPr>
        <p:spPr>
          <a:xfrm>
            <a:off x="6695835" y="2858112"/>
            <a:ext cx="200888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AnalysisForm</a:t>
            </a:r>
            <a:endParaRPr lang="ru-RU" b="1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C3DB2DF7-76D0-4B3A-8D4C-416B9BF82BFE}"/>
              </a:ext>
            </a:extLst>
          </p:cNvPr>
          <p:cNvCxnSpPr>
            <a:cxnSpLocks/>
          </p:cNvCxnSpPr>
          <p:nvPr/>
        </p:nvCxnSpPr>
        <p:spPr>
          <a:xfrm>
            <a:off x="7676098" y="2284436"/>
            <a:ext cx="0" cy="478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9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473347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Структура приложения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60960" y="2631661"/>
            <a:ext cx="9875522" cy="916770"/>
          </a:xfrm>
        </p:spPr>
        <p:txBody>
          <a:bodyPr>
            <a:noAutofit/>
          </a:bodyPr>
          <a:lstStyle/>
          <a:p>
            <a:r>
              <a:rPr lang="ru-RU" sz="1700" dirty="0"/>
              <a:t>После делает из анализируемого текста вложенный список,</a:t>
            </a:r>
            <a:r>
              <a:rPr lang="en-US" sz="1700" dirty="0"/>
              <a:t> (</a:t>
            </a:r>
            <a:r>
              <a:rPr lang="ru-RU" sz="1700" dirty="0"/>
              <a:t>причем частицы, местоимения, союзы и предлоги в список не попадают благодаря библиотеке </a:t>
            </a:r>
            <a:r>
              <a:rPr lang="en-US" sz="1700" dirty="0" err="1"/>
              <a:t>pymorphy</a:t>
            </a:r>
            <a:r>
              <a:rPr lang="en-US" sz="1700" dirty="0"/>
              <a:t>, </a:t>
            </a:r>
            <a:r>
              <a:rPr lang="ru-RU" sz="1700" dirty="0"/>
              <a:t>а другие части речи попадают в список в нижнем регистре</a:t>
            </a:r>
            <a:r>
              <a:rPr lang="en-US" sz="1700" dirty="0"/>
              <a:t>)</a:t>
            </a:r>
            <a:endParaRPr lang="ru-RU" sz="1700" dirty="0"/>
          </a:p>
          <a:p>
            <a:pPr marL="0" indent="0">
              <a:buNone/>
            </a:pPr>
            <a:r>
              <a:rPr lang="ru-RU" sz="1700" dirty="0"/>
              <a:t>      а из текста вопроса</a:t>
            </a:r>
            <a:r>
              <a:rPr lang="en-US" sz="1700" dirty="0"/>
              <a:t> </a:t>
            </a:r>
            <a:r>
              <a:rPr lang="ru-RU" sz="1700" dirty="0"/>
              <a:t>делает список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815737" y="66293"/>
            <a:ext cx="67665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Принцип работы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def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text_analysis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47410" y="1551567"/>
            <a:ext cx="1872128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ru-RU" dirty="0"/>
              <a:t>1 2 3. 4 5 1! 6 7 2</a:t>
            </a:r>
            <a:r>
              <a:rPr lang="en-US" dirty="0"/>
              <a:t>?”</a:t>
            </a:r>
            <a:endParaRPr lang="ru-RU" dirty="0"/>
          </a:p>
        </p:txBody>
      </p:sp>
      <p:sp>
        <p:nvSpPr>
          <p:cNvPr id="21" name="Объект 3"/>
          <p:cNvSpPr txBox="1">
            <a:spLocks/>
          </p:cNvSpPr>
          <p:nvPr/>
        </p:nvSpPr>
        <p:spPr>
          <a:xfrm>
            <a:off x="60960" y="1385315"/>
            <a:ext cx="6609806" cy="1089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Программа получает текст например 1 2 3.  4 5  1!  6 7 2</a:t>
            </a:r>
            <a:r>
              <a:rPr lang="en-US" dirty="0"/>
              <a:t>?</a:t>
            </a: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     И текст вопроса например 1 2 10.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47410" y="1942103"/>
            <a:ext cx="1872128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ru-RU" dirty="0"/>
              <a:t>1 2 10.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4019008" y="3335863"/>
            <a:ext cx="5917474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  [[‘”1”]</a:t>
            </a:r>
            <a:r>
              <a:rPr lang="ru-RU" dirty="0"/>
              <a:t>,  </a:t>
            </a:r>
            <a:r>
              <a:rPr lang="en-US" dirty="0"/>
              <a:t>[“2”]</a:t>
            </a:r>
            <a:r>
              <a:rPr lang="ru-RU" dirty="0"/>
              <a:t>, </a:t>
            </a:r>
            <a:r>
              <a:rPr lang="en-US" dirty="0"/>
              <a:t>[“3” ]],  [[‘”4”]</a:t>
            </a:r>
            <a:r>
              <a:rPr lang="ru-RU" dirty="0"/>
              <a:t>,  </a:t>
            </a:r>
            <a:r>
              <a:rPr lang="en-US" dirty="0"/>
              <a:t>[“5”]</a:t>
            </a:r>
            <a:r>
              <a:rPr lang="ru-RU" dirty="0"/>
              <a:t>, </a:t>
            </a:r>
            <a:r>
              <a:rPr lang="en-US" dirty="0"/>
              <a:t>[“</a:t>
            </a:r>
            <a:r>
              <a:rPr lang="ru-RU" dirty="0"/>
              <a:t>1</a:t>
            </a:r>
            <a:r>
              <a:rPr lang="en-US" dirty="0"/>
              <a:t>”]], </a:t>
            </a:r>
            <a:r>
              <a:rPr lang="ru-RU" dirty="0"/>
              <a:t> </a:t>
            </a:r>
            <a:r>
              <a:rPr lang="en-US" dirty="0"/>
              <a:t>[[‘”</a:t>
            </a:r>
            <a:r>
              <a:rPr lang="ru-RU" dirty="0"/>
              <a:t>6</a:t>
            </a:r>
            <a:r>
              <a:rPr lang="en-US" dirty="0"/>
              <a:t>”]</a:t>
            </a:r>
            <a:r>
              <a:rPr lang="ru-RU" dirty="0"/>
              <a:t>,  </a:t>
            </a:r>
            <a:r>
              <a:rPr lang="en-US" dirty="0"/>
              <a:t>[“</a:t>
            </a:r>
            <a:r>
              <a:rPr lang="ru-RU" dirty="0"/>
              <a:t>7</a:t>
            </a:r>
            <a:r>
              <a:rPr lang="en-US" dirty="0"/>
              <a:t>”]</a:t>
            </a:r>
            <a:r>
              <a:rPr lang="ru-RU" dirty="0"/>
              <a:t>, </a:t>
            </a:r>
            <a:r>
              <a:rPr lang="en-US" dirty="0"/>
              <a:t>[“</a:t>
            </a:r>
            <a:r>
              <a:rPr lang="ru-RU" dirty="0"/>
              <a:t>2</a:t>
            </a:r>
            <a:r>
              <a:rPr lang="en-US" dirty="0"/>
              <a:t>”]]  ]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019008" y="3789456"/>
            <a:ext cx="1872128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[“1”, “2”, “10”]</a:t>
            </a:r>
            <a:endParaRPr lang="ru-RU" dirty="0"/>
          </a:p>
        </p:txBody>
      </p:sp>
      <p:sp>
        <p:nvSpPr>
          <p:cNvPr id="28" name="Объект 3"/>
          <p:cNvSpPr txBox="1">
            <a:spLocks/>
          </p:cNvSpPr>
          <p:nvPr/>
        </p:nvSpPr>
        <p:spPr>
          <a:xfrm>
            <a:off x="367939" y="4158788"/>
            <a:ext cx="6609806" cy="1089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Затем идет поиск совпадений и если одинаковых слов в предложении вложенного списка и списке слов вопроса 2 и больше то это предложении добавляется в новый список, после этого значения нового списка (предложения ) выводятся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99215" y="4621405"/>
            <a:ext cx="1872128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[“1”, “2”, “10”]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6799215" y="4182443"/>
            <a:ext cx="2368517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 [[“1”], [“2”], [“3”]], … 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05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492932"/>
            <a:ext cx="10396882" cy="115196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перспективы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248400" y="1062317"/>
            <a:ext cx="4700971" cy="416247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Добавить возможность стрелять шаром под конкретным углом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6C180FA-35E5-4A28-91FD-1A3D2CA4A8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99D78D7C-E985-4C7F-ABDE-31C5DB3B6E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BA97EF96-4921-4130-972E-3B223C5FF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95" y="1062317"/>
            <a:ext cx="5575005" cy="431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62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492932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перспективы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988629" y="1306286"/>
            <a:ext cx="4091877" cy="4068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Добавить меню и настройки сложности игры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748C88-60A6-4A7C-B3E6-5F5E61A39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94" y="393404"/>
            <a:ext cx="4660044" cy="486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03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494</TotalTime>
  <Words>451</Words>
  <Application>Microsoft Office PowerPoint</Application>
  <PresentationFormat>Широкоэкранный</PresentationFormat>
  <Paragraphs>59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Impact</vt:lpstr>
      <vt:lpstr>Главное мероприятие</vt:lpstr>
      <vt:lpstr>Индивидуальный   проект Text manager</vt:lpstr>
      <vt:lpstr>Идея проекта</vt:lpstr>
      <vt:lpstr>Актуальность проекта</vt:lpstr>
      <vt:lpstr>применение проекта</vt:lpstr>
      <vt:lpstr>применение проекта</vt:lpstr>
      <vt:lpstr>Структура приложения</vt:lpstr>
      <vt:lpstr>Структура приложения</vt:lpstr>
      <vt:lpstr>перспективы</vt:lpstr>
      <vt:lpstr>перспективы</vt:lpstr>
      <vt:lpstr>перспективы</vt:lpstr>
      <vt:lpstr>перспективы</vt:lpstr>
      <vt:lpstr>перспективы</vt:lpstr>
      <vt:lpstr>выводы</vt:lpstr>
      <vt:lpstr>Благодарю вас за  внимание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Text manager</dc:title>
  <dc:creator>HP</dc:creator>
  <cp:lastModifiedBy>Denis Ladigin</cp:lastModifiedBy>
  <cp:revision>28</cp:revision>
  <dcterms:created xsi:type="dcterms:W3CDTF">2021-11-10T18:30:42Z</dcterms:created>
  <dcterms:modified xsi:type="dcterms:W3CDTF">2022-02-26T11:20:04Z</dcterms:modified>
</cp:coreProperties>
</file>