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2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99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0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5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84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1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41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8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46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78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92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C822-0430-40A3-BF57-1067431DEE67}" type="datetimeFigureOut">
              <a:rPr lang="pl-PL" smtClean="0"/>
              <a:t>2011-12-01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7FD3-57ED-4B41-8503-336A5E7646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109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2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Android </a:t>
            </a:r>
            <a:r>
              <a:rPr lang="pl-PL" dirty="0" err="1" smtClean="0"/>
              <a:t>Spying</a:t>
            </a:r>
            <a:r>
              <a:rPr lang="pl-PL" dirty="0" smtClean="0"/>
              <a:t> Application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Piotr Jastrzębski </a:t>
            </a:r>
          </a:p>
          <a:p>
            <a:r>
              <a:rPr lang="pl-PL" dirty="0" smtClean="0"/>
              <a:t>Piotr </a:t>
            </a:r>
            <a:r>
              <a:rPr lang="pl-PL" dirty="0" err="1"/>
              <a:t>Bartoszuk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>Piotr Okuła</a:t>
            </a:r>
          </a:p>
          <a:p>
            <a:r>
              <a:rPr lang="pl-PL" dirty="0" smtClean="0"/>
              <a:t>Wojciech </a:t>
            </a:r>
            <a:r>
              <a:rPr lang="pl-PL" dirty="0"/>
              <a:t>Kaczorowski</a:t>
            </a:r>
          </a:p>
        </p:txBody>
      </p:sp>
    </p:spTree>
    <p:extLst>
      <p:ext uri="{BB962C8B-B14F-4D97-AF65-F5344CB8AC3E}">
        <p14:creationId xmlns:p14="http://schemas.microsoft.com/office/powerpoint/2010/main" val="2565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23528" y="1772816"/>
            <a:ext cx="2664296" cy="403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/>
              <a:t>Android Service</a:t>
            </a:r>
          </a:p>
          <a:p>
            <a:r>
              <a:rPr lang="pl-PL" sz="1400" dirty="0" smtClean="0"/>
              <a:t>używa: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/>
              <a:t>W</a:t>
            </a:r>
            <a:r>
              <a:rPr lang="pl-PL" sz="1400" dirty="0" smtClean="0"/>
              <a:t>spółrzędnych GPS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/>
              <a:t>W</a:t>
            </a:r>
            <a:r>
              <a:rPr lang="pl-PL" sz="1400" dirty="0" smtClean="0"/>
              <a:t>skazań akcelerometru</a:t>
            </a:r>
          </a:p>
          <a:p>
            <a:r>
              <a:rPr lang="pl-PL" sz="1400" dirty="0" smtClean="0"/>
              <a:t>interakcja: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/>
              <a:t>W</a:t>
            </a:r>
            <a:r>
              <a:rPr lang="pl-PL" sz="1400" dirty="0" smtClean="0"/>
              <a:t>ibrując 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 smtClean="0"/>
              <a:t>Zmieniając ikonę w belce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 smtClean="0"/>
              <a:t>Wydając dźwięk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 smtClean="0"/>
              <a:t>Wyświetlając „</a:t>
            </a:r>
            <a:r>
              <a:rPr lang="pl-PL" sz="1400" i="1" dirty="0" smtClean="0"/>
              <a:t>Toast”</a:t>
            </a:r>
            <a:endParaRPr lang="pl-PL" sz="1400" dirty="0" smtClean="0"/>
          </a:p>
          <a:p>
            <a:pPr marL="285750" indent="-285750">
              <a:buFont typeface="Arial" charset="0"/>
              <a:buChar char="•"/>
            </a:pPr>
            <a:endParaRPr lang="pl-PL" sz="1400" dirty="0" smtClean="0"/>
          </a:p>
          <a:p>
            <a:endParaRPr lang="pl-PL" sz="1400" dirty="0"/>
          </a:p>
        </p:txBody>
      </p:sp>
      <p:pic>
        <p:nvPicPr>
          <p:cNvPr id="1028" name="Picture 4" descr="http://moonopol.pl/wp-content/uploads/2011/01/androi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38" y="5949280"/>
            <a:ext cx="684076" cy="6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rostokąt zaokrąglony 10"/>
          <p:cNvSpPr/>
          <p:nvPr/>
        </p:nvSpPr>
        <p:spPr>
          <a:xfrm>
            <a:off x="3347864" y="1802359"/>
            <a:ext cx="2664296" cy="40324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/>
              <a:t>Server Java:</a:t>
            </a:r>
          </a:p>
          <a:p>
            <a:r>
              <a:rPr lang="pl-PL" sz="1400" dirty="0" smtClean="0"/>
              <a:t>zapewnia :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 smtClean="0"/>
              <a:t>Dwustronną komunikację wymuszoną z jednej lub drugiej strony</a:t>
            </a:r>
          </a:p>
          <a:p>
            <a:pPr marL="285750" indent="-285750">
              <a:buFont typeface="Arial" charset="0"/>
              <a:buChar char="•"/>
            </a:pPr>
            <a:endParaRPr lang="pl-PL" sz="1400" dirty="0"/>
          </a:p>
          <a:p>
            <a:pPr marL="285750" indent="-285750">
              <a:buFont typeface="Arial" charset="0"/>
              <a:buChar char="•"/>
            </a:pPr>
            <a:endParaRPr lang="pl-PL" sz="1400" dirty="0" smtClean="0"/>
          </a:p>
          <a:p>
            <a:pPr marL="285750" indent="-285750">
              <a:buFont typeface="Arial" charset="0"/>
              <a:buChar char="•"/>
            </a:pPr>
            <a:endParaRPr lang="pl-PL" sz="1400" dirty="0"/>
          </a:p>
          <a:p>
            <a:pPr marL="285750" indent="-285750">
              <a:buFont typeface="Arial" charset="0"/>
              <a:buChar char="•"/>
            </a:pPr>
            <a:endParaRPr lang="pl-PL" sz="1400" dirty="0" smtClean="0"/>
          </a:p>
          <a:p>
            <a:pPr marL="285750" indent="-285750">
              <a:buFont typeface="Arial" charset="0"/>
              <a:buChar char="•"/>
            </a:pPr>
            <a:endParaRPr lang="pl-PL" sz="1400" dirty="0" smtClean="0"/>
          </a:p>
          <a:p>
            <a:endParaRPr lang="pl-PL" sz="1400" dirty="0" smtClean="0"/>
          </a:p>
          <a:p>
            <a:pPr marL="285750" indent="-285750">
              <a:buFont typeface="Arial" charset="0"/>
              <a:buChar char="•"/>
            </a:pPr>
            <a:endParaRPr lang="pl-PL" sz="1400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6300192" y="1802359"/>
            <a:ext cx="2664296" cy="40324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smtClean="0"/>
              <a:t>Framework web2py</a:t>
            </a:r>
          </a:p>
          <a:p>
            <a:r>
              <a:rPr lang="pl-PL" sz="1400" dirty="0" smtClean="0"/>
              <a:t>używa: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 smtClean="0"/>
              <a:t>Google </a:t>
            </a:r>
            <a:r>
              <a:rPr lang="pl-PL" sz="1400" dirty="0" err="1" smtClean="0"/>
              <a:t>Maps</a:t>
            </a:r>
            <a:r>
              <a:rPr lang="pl-PL" sz="1400" dirty="0" smtClean="0"/>
              <a:t> API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 smtClean="0"/>
              <a:t>Mechanizmu prostego uwierzytelniania</a:t>
            </a:r>
          </a:p>
          <a:p>
            <a:r>
              <a:rPr lang="pl-PL" sz="1400" dirty="0" smtClean="0"/>
              <a:t>pozwala:</a:t>
            </a:r>
          </a:p>
          <a:p>
            <a:pPr marL="285750" indent="-285750">
              <a:buFont typeface="Arial" charset="0"/>
              <a:buChar char="•"/>
            </a:pPr>
            <a:r>
              <a:rPr lang="pl-PL" sz="1400" dirty="0" smtClean="0"/>
              <a:t>Wymusić komunikat do telefonu</a:t>
            </a:r>
          </a:p>
          <a:p>
            <a:pPr marL="285750" indent="-285750">
              <a:buFont typeface="Arial" charset="0"/>
              <a:buChar char="•"/>
            </a:pPr>
            <a:endParaRPr lang="pl-PL" sz="1400" dirty="0" smtClean="0"/>
          </a:p>
          <a:p>
            <a:pPr marL="285750" indent="-285750">
              <a:buFont typeface="Arial" charset="0"/>
              <a:buChar char="•"/>
            </a:pPr>
            <a:endParaRPr lang="pl-PL" sz="1400" dirty="0" smtClean="0"/>
          </a:p>
          <a:p>
            <a:pPr marL="285750" indent="-285750">
              <a:buFont typeface="Arial" charset="0"/>
              <a:buChar char="•"/>
            </a:pPr>
            <a:endParaRPr lang="pl-PL" sz="1400" dirty="0" smtClean="0"/>
          </a:p>
          <a:p>
            <a:pPr marL="285750" indent="-285750">
              <a:buFont typeface="Arial" charset="0"/>
              <a:buChar char="•"/>
            </a:pPr>
            <a:endParaRPr lang="pl-PL" sz="1400" dirty="0"/>
          </a:p>
        </p:txBody>
      </p:sp>
      <p:pic>
        <p:nvPicPr>
          <p:cNvPr id="1032" name="Picture 8" descr="http://t1.gstatic.com/images?q=tbn:ANd9GcRV_KxahGbTA_ueCpgFOFwr0tipwR1AHmlepIhzyBPg8TCqLASxN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87" y="6159015"/>
            <a:ext cx="1444303" cy="2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ownload.oracle.com/javase/6/docs/technotes/guides/deployment/deployment-guide/upgrade-guide/images/java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60" y="5981569"/>
            <a:ext cx="637101" cy="6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Łącznik prosty ze strzałką 9"/>
          <p:cNvCxnSpPr/>
          <p:nvPr/>
        </p:nvCxnSpPr>
        <p:spPr>
          <a:xfrm>
            <a:off x="2987824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6012160" y="27809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 flipH="1">
            <a:off x="2987824" y="47971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>
          <a:xfrm flipH="1">
            <a:off x="6012160" y="47971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działania</a:t>
            </a:r>
            <a:endParaRPr lang="pl-PL" dirty="0"/>
          </a:p>
        </p:txBody>
      </p:sp>
      <p:pic>
        <p:nvPicPr>
          <p:cNvPr id="2058" name="Picture 3" descr="C:\Users\piotr\Desktop\Bez tytuł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3643941" cy="306034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Łącznik prosty ze strzałką 2059"/>
          <p:cNvCxnSpPr/>
          <p:nvPr/>
        </p:nvCxnSpPr>
        <p:spPr>
          <a:xfrm flipV="1">
            <a:off x="2123728" y="2600324"/>
            <a:ext cx="1296144" cy="1584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64" name="Strzałka w prawo 2063"/>
          <p:cNvSpPr/>
          <p:nvPr/>
        </p:nvSpPr>
        <p:spPr>
          <a:xfrm>
            <a:off x="3959177" y="3392413"/>
            <a:ext cx="1944216" cy="3600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9" name="Picture 2" descr="C:\Users\piot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2021860"/>
            <a:ext cx="1419225" cy="270510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Łuk 49"/>
          <p:cNvSpPr/>
          <p:nvPr/>
        </p:nvSpPr>
        <p:spPr>
          <a:xfrm rot="3805072">
            <a:off x="6948652" y="2603319"/>
            <a:ext cx="1029047" cy="864096"/>
          </a:xfrm>
          <a:prstGeom prst="arc">
            <a:avLst>
              <a:gd name="adj1" fmla="val 16200000"/>
              <a:gd name="adj2" fmla="val 200679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Łuk 50"/>
          <p:cNvSpPr/>
          <p:nvPr/>
        </p:nvSpPr>
        <p:spPr>
          <a:xfrm rot="3805072">
            <a:off x="6275641" y="2178612"/>
            <a:ext cx="1972854" cy="1713509"/>
          </a:xfrm>
          <a:prstGeom prst="arc">
            <a:avLst>
              <a:gd name="adj1" fmla="val 16200000"/>
              <a:gd name="adj2" fmla="val 200679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Łuk 51"/>
          <p:cNvSpPr/>
          <p:nvPr/>
        </p:nvSpPr>
        <p:spPr>
          <a:xfrm rot="3805072">
            <a:off x="5614287" y="1722900"/>
            <a:ext cx="3019672" cy="2624937"/>
          </a:xfrm>
          <a:prstGeom prst="arc">
            <a:avLst>
              <a:gd name="adj1" fmla="val 16200000"/>
              <a:gd name="adj2" fmla="val 200679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ole tekstowe 52"/>
          <p:cNvSpPr txBox="1"/>
          <p:nvPr/>
        </p:nvSpPr>
        <p:spPr>
          <a:xfrm rot="5192933">
            <a:off x="4981256" y="350417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www   www   www</a:t>
            </a:r>
            <a:endParaRPr lang="pl-PL" dirty="0"/>
          </a:p>
        </p:txBody>
      </p:sp>
      <p:cxnSp>
        <p:nvCxnSpPr>
          <p:cNvPr id="54" name="Łącznik prosty ze strzałką 53"/>
          <p:cNvCxnSpPr/>
          <p:nvPr/>
        </p:nvCxnSpPr>
        <p:spPr>
          <a:xfrm>
            <a:off x="6228184" y="1769830"/>
            <a:ext cx="402351" cy="468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/>
          <p:nvPr/>
        </p:nvCxnSpPr>
        <p:spPr>
          <a:xfrm>
            <a:off x="8080927" y="1769830"/>
            <a:ext cx="277800" cy="4680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 flipH="1" flipV="1">
            <a:off x="6133385" y="4542140"/>
            <a:ext cx="569158" cy="1044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/>
          <p:nvPr/>
        </p:nvCxnSpPr>
        <p:spPr>
          <a:xfrm flipH="1" flipV="1">
            <a:off x="7262069" y="3688836"/>
            <a:ext cx="952642" cy="1161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pole tekstowe 57"/>
          <p:cNvSpPr txBox="1"/>
          <p:nvPr/>
        </p:nvSpPr>
        <p:spPr>
          <a:xfrm>
            <a:off x="4627450" y="1430760"/>
            <a:ext cx="26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Notyfikacja graficzna</a:t>
            </a:r>
            <a:endParaRPr lang="pl-PL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7068192" y="1400498"/>
            <a:ext cx="19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Sygnał dźwiękowy</a:t>
            </a:r>
            <a:endParaRPr lang="pl-PL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6964803" y="48795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Komunikat na ekranie</a:t>
            </a:r>
            <a:endParaRPr lang="pl-PL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6630534" y="55188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Wibracja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0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cons.iconarchive.com/icons/oxygen-icons.org/oxygen/256/Devices-comput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45" y="4238057"/>
            <a:ext cx="1718320" cy="171832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freeiconsweb.com/Freeicons/IconsLandGPS/Satell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75993" flipH="1">
            <a:off x="744519" y="1163185"/>
            <a:ext cx="1844824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4" y="4035578"/>
            <a:ext cx="1728192" cy="172819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cons.iconarchive.com/icons/thiago-silva/palm/256/Google-Map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09" y="4444760"/>
            <a:ext cx="876786" cy="8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t2.gstatic.com/images?q=tbn:ANd9GcSuRBASAMxfzZJJT0pxGkF1DE04Joesq04I_cOxP-nvOPEAZEf05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71" y="6154883"/>
            <a:ext cx="2054657" cy="690195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42" name="Picture 18" descr="http://t0.gstatic.com/images?q=tbn:ANd9GcSeXw2yvAjB1nu3qFXfrcu0J7qPcUO4tX75fTvsxR-1vUv-mkOTD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17" y="6334317"/>
            <a:ext cx="1708369" cy="35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t3.gstatic.com/images?q=tbn:ANd9GcQESAxvMMYO1cXsOIdvyCHByKLdtwAPfHxcuq1WgTBxrAH4YEr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81" y="5823556"/>
            <a:ext cx="1021522" cy="102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2" descr="data:image/jpeg;base64,/9j/4AAQSkZJRgABAQAAAQABAAD/2wCEAAkGBhASEBIQEBEVFRUUFBUVFRMUEBIQGBIQFREVFBYQFxQYGyYfFxklGRISHy8gIycpLC0sFR8xNjAqNSkrLCkBCQoKDgwOGg8PGi0lHyQuLCw1LjUpLC8qKSovNCkuKjQ1KTUtLiwxKikpKSwvLCovLDU1Ki8sLDQ1NSwsLCkyLP/AABEIAMIBAwMBIgACEQEDEQH/xAAcAAEAAgIDAQAAAAAAAAAAAAAABgcDCAEEBQL/xABUEAABAwEEBAYJDwkGBwAAAAABAAIDEQQFEiEGMUFRByJhcXORCBMyUoGhsbLBFBYjJDNCU3KCkqKz0dLwJTQ2Q1R0k5TTNVViY7TCFReDhKPh8f/EABoBAQADAQEBAAAAAAAAAAAAAAABAgMFBAb/xAAqEQEAAQMDAgUDBQAAAAAAAAAAAQIDERIhMQQTQVFhcaEFIpEUI0Kx0f/aAAwDAQACEQMRAD8AvFERAREQEREBERAREQF8yNqKA0XVve+ILLC+0WiQRxsFXOPUAAMySaAAZklVTbuHySRxbd9gLxXKWeQMB5cDfvILcETsuPq5BuTtb++8QVIT6f6QS59us0A3Rw9sI+fi8q6M9/Xy7OS9ZB8SKKPyAIL8MbiBV2dDqyz/AByIYXUpi28vL9o6lrfNf1sHdX1afBawzxBy67tIbT/fNq/n3ehyDZkxuy42rk16/tQxu7/6I3rWT1w2n++LV/Pv+8sjNI7Xsvm0/wA9XylBsuGOqKuy3UWWi1xs+k96jNl6TnlJjlHjBXfg4Q78Yfz1kg3S2WLysAKC+WxPHv8AxIIn99q5Nap2x8N9ujPtmxwyja6GR8J58L8QPWFZGiGnFlvGMvgLmvZTtkMgDZI66iQCQWmho4Ejw5IPcMbqd1n1bKbOVcCJ3ff/ABZkQYBC7vvLvGS+2NdXM78qdWayIg+HNNMjnzV8C+e1v776I1LKiDAY3n32/Zypgkp3Q17hq3Vos6IMIif33iXJY/vvEPx+OrKiDgIuUQEREBERAREQEREBERBSXZE2l5ksMOM9rLZZCyuTpAWNa47yA5wHOd6hOj0RNA1pPzR5Sph2RX5zYOjm8+NeNoxcloDWPLAGuDXAmSIVa4Ag0LqjIg5oPfsmj87xkGD40h9DSvRZoBO/IyQgHX7o7Lmwiq9O7XBoo5zB/wBSP7y9uG8YgPdGfxGfapQikfBa4apom/FgP3guf+Wbv2lv8B39RTIXtD8Kz57ftXw+9ofhWfOCbCGu4N3ftDf4Dv6iwP4N3H9dGeeE/eKmZvaHP2RvWvht7wV90HU4+hEoWODaVuTJIRyBr2eHIFYJuD21DUYj8t48rFPhfVm+EHzJPuo+/bL8L/4pfuKBT986OTxA42Dna9rvSCsfBxaXR3vZe1uLS55Y8asUbmmrSNoqAecDcpppVaGSAiLE7mil9LVCNBGflqy8ku6lCKghBssiIgIiICIiAiIgIiICIiAiIgIiICIiAiIgIiIKK7Ip49U2EVFRFKSK5gGRlCRsrhd1Fd66fzaz9BB9QxR/sgLC9l5RzHuJYGBhrtjc8OFNndtPyudeto7eEckEbGHjRRQMe3aD6njIPMRqPPuQeoimty3ZA6zxOdEwuIqSWB1eMQu+Lih+Bi1D9WNe30oK7WSz2Z7zhY0uOugFct53BexpdZY2TMEbGtBjrRoAqcbhXLmC8uzxSP8AY2A50JA99urv15c6Dm0XbKwYnMy3gtcBzlpNF1l3nWCSOr25gDMgZUOtpG0b10na9VOTcFMxMbSiJieHCEKwNHbnjjhbJhBe5odiIrrFaDcutpG6GSMsLRjGogZt8O7kVaPvnZfTCEKG6FD8uw9O/wCsKmQUP0GH5ci6Z/1pUqtjUREBERAREQEREBERAREQEREBERAREQEREBERBrr2QVrkN5sjceIyCMsG7G6TG7lqWAfJUHF+SWW2NmjP6qAOadT2ep46tP27CrL7JH3ewn/Ll89n2lVFfR9lHRQf6eNBtBoXpNZ57FBJG8ULSCCRVjsRqxw2EVXuC8mD37fnBaoaK6TPscuLN0bqCRm8d8P8Q2dSuSyWpkrGyRuDmuFWuG0fjYowJBpXaGvmaWkGjKZGtDjcaeNdiz3ox0rWh2Fro42YsObCG0LPEM67VHFkbZnOFQxxG8NcR1hWidM5RMZjCRzXnE2GWPW7Ojg40cdQFN21eNfFpa+XEw1AaxtaUqWsAJp4vAukYaawRz19KK1deucq0U6IwlNy6QAxCGQlpaKNdQkFo1A01HYure1tYK4TicdtDQeFeAiztx25mafFFVvVOZAohoJ/bkfSyfWqXqIaDf27H0r/AK1S0bGIiICIiAiIgIiICIiAiIgIiICIiAiIgIiICIiCh+yT93sPRzefGqivf3UdHD/p41bnZKe72Ho5vPjVQ3qfZB0cP1EaC6+DPRWwixQyGGOWWVuN8kkbJcOZHa2hwIbTVltrXcJlZdF7Cwu7XF2sPNSI3YWh1KY2xjiNJyrQCtFQWhmn8thpHhxxFxLhU4gCAOJU0GYrSmfIrOsXCnYH0Hb8JOx7HspzuIwjrXyH1Cn6jZ6jXamZp9N/y6dHZroiOP8AXrXpd5hkMZNRQFru+adR8vUpboefa3y3+hUpYOFAz217LQAyJ5DYTiB7XTINc4ZEONTXUCd2q6dEHj1PSuYe6o2jVrC+kzXNmma4xO2fd4IiNWId29JuK9u+J5+i5V4FPbScUzmnUGUPKHDPylQMrSyit7tx3C5/srxRtRQHKuevmWe9LjDWSPaypNMJB7kh2eW0EV8S9iZh9Qx0qDgi1VG7akLD6ikrUnBLmST321NU6mn8fRA1ENCv7ej6Z/1il6h+iGV/xdO7zyt2DY1ERAREQEREBERAREQEREBERAREQEREBERAREQUN2Snu9h6Obz41UF5Hjjo4vqWK3+yT93sPRzefGqevA8f5Ef1TEHXa2poF2LVYjHSprrFQHAVBIyJAqMjmNxUu4OdAH3i9zaAMFHF5xcRoNK5HOpqA3bQ5iisnSPgZa6z1heZpIhxWPDo8QHHc1pDqEmvvtddYVNXlD2R00REa64iZ3xv87YjPhv8Nf1ZvB3pu44bNK8iQZQyYiC4D9UT3w2b9Wula3tMRa8tOw7qeJSC5o2gY4mR8UjFPOaNDtdGt3hemza7s4iXPvV9nmFzz26R7i5zySQATWlQBShpryWFcaI38LTH2t7rNaJGCrhCcL3MHvgK1qPGs9rbHj9iJLTSmIUIrs5ab1W5a7c4VtXou8MWM7z1pjO89a7osQpqXHqMU1LDXDofpa3RUP0Wy0gh/eXeVymLhQkKG6OfpFD+9O8jld5eGx6IiAiIgIiICIiAiIgIiICIiAiIgIiICIiAiIgofskR7PYejm8+NU5bu7+Sz6tquXsjh7YsPRTefGqat3dnmb5gQXPwBaR2eNktnle1jnluEuIbic0v4lTtIfUb6FWne15R2WKW0WiTCypdxjT3oAjYNp4uQG0rT9khGYNFnmvGVwAc9xpqqSaDcNypETHD0V3KbkxVVnOIj3xGI+IZb7tgltEkgFA5zjTdVxNPHRLntBbNGA1rquADZK4A93FDjzVXRRaW50TEx4MLv7mc+KYaVXpPBIyOsPbY3Y22mBpY7CW07XWurM69fWpxolpQy2RVNGysA7Yz/e3/AAnxHLdWmXvJzJJ5zVdm6r0ks8rZonUc0+Aja0jaCtL1zuVzUws2otURS2ruSaF0FHUx0zyGZ/H/AKXmXpMyMUGbjqG7lKh+j9/R2uETR5EZObXON+70g7etemTXM9axqiKsPVbuVUZ33lwVDrg/SSH96PmuUxKh1x/pLD+9HzHKWbY9ERAREQEREBERAREQEREBERAREQEREBERAREQUZ2RI9s2HopvPjVL2/3R3g8gV19kIPbVg6Kbz41St4e6v50E00FuNk00EOFoMsdcUjMfvqlwBaK5NNAK85U4vjQqCGJ8jSx2AAkOsYjBFQDxjlXPxKvbhJaIiKtPagQQCw1x90CGN3a+N8Y7PbtF4yvaQ+R7huc9zhlyErn3p+6Xd6W3M26ZidvZBNJLCyG1zRRhwa11AHawCAdw3q2OCfglsk1nbbLwHbDIMUUJcWsbHskfhILiaVArQCla1yq7TIe3p6gjjDIuxHuG7alXXwe3o2SxWeZr8omsY5ldUkTQCxw2AgA8zgunZo1xj0fP9Rci3OZ83SvngvsMwlaIxZ3CoZIwFtDsJZWjm+PcVTlluJxtzLFKcLjO2FzhxsJMgYXDVXXUb1s5Z7pZJZmvdJIQ0yOxTTdtc0OeXnFIQOKNm4Ba+G8GTX9HLFmx1tiwHvmNlY0O8IbXwq3UTGjMbSpYpq17zmJWJo9wVNskvbYrc87HsMDQHt708fI7QdinEeikbhiExp8QdWtfDgDrdQ7MOsc51Eciz2C0CM1xE17quQ527vxmvnLXWXYnFc/07dfTUY+2EfvOyCKV8YNcNMyKVq0HV4VB7m/SWH96/wBjlPr+fW0SEbcPmNUAut4GksJJAHqsZk0zLSAOsgeFdymc0xLl1RiZbHIiKyBERAREQEREBERAREQEREBERAREQEREBERBSPZAD23YOim8+NUneXu0nxj5Vd3D9+d2DopvPjVQ2qysMjyR792098UHSsl6yxijCB8kHWa7V2PXLaO+HzG/YvuO7mEgBpJOQAxEknUABrK+v+HR974yqTRTPMNab1ymMRVP5eTLK5xLnEknWSaknnXcum/LRZnF1nlcwnJ1KEOGwOacneELt/8ADo+98Z+1csuxhIDWEk5ADESTuAGtXiccMp35Zr00/vG0Q+p5bS7tR1xsDYmu+MGAYhyGoXgxSua4OaS1zSCHAkEOBqCCNRXrOu1lA7AaEkA8ahIpUA78x1hYjY2bvGUnfkjbh8+uW2/tdo/mJfvJ65bb+12j+Yl+8gsLTk1pOROWI5AVJy2AAlceoK0oxxxAltA44gK1I3gUOrcVXRT5Lap80g0P04kilMdqkc+OQ5ve4vdG+lMdTmW5AEclefJpTLS8ZXNOqdrgQdzmkEHqUUdC3d4yvdvBtbQ0DaYAOctjCsq27C5XAXKAiIgIiICIiAiIgIiICIiAiIgIiICIiAiIgpTh8/O7B0U3nxqshcdpke4xwSPBc4gtjc6oLjTUFZfD88C12CvwU3nxrr6F3hDl7IyuWRe0HqJQQqz6G3oCHMsdpBBBDhE9pDgaggjUa7Vk9ZF56zYp89pjOfLmtg7K8FowkGu418iyyVpq5NSnBlrt6ybx/Y5fC0D0rhmil4sIc2CRjgahwe1hB3g4qgq+rWV4FvemBT0mjduwhpjOEEkNM0QAcQAXAF9AThbU8gXVfo3au8b/AB7OP96sW8H61H7U9BF23Ha2kloDSQWkttVnaS1wLXNyk1EEgjaCjbntww4TTACGUtkAwNdXE1vsvFBxOqBrxHevXkkXDJ1Aj8mjdpAzawf9zZv6ik2h7GPvyyNcGuHbotz2lzIxtGRo5uvkXQt1pFNfjWfg4P5YsR/zh5rkG06IiAiIgIiICIiAiIgIiICIiAiIgIiICIiAiIgpXshrORLYJdhbPHzOBieB4Ri6lWllbULYHha0Sfb7teyEVmhcJogNbnNBDoxylrnUG/CtcLBfLG8WUFpGRyrmNdRrCD0HMpqy5sl9Mt0ze5lkHNI8eQrn1bC/uZG+E4T1FfDmbs+bNBnF82karRN/Hl+8sE+kFpBp2+UnppD6VjLV51rq1+LYfspRB3jfE9aPkf4Xu69aymZx1ucflFeQZC8gD8cq9QBAX01qALh1pjb3T2j5QQJtS9fgxsxkvmxNGyRzz8WOF7vKAPCo5ar3i1NJdzCnjKtfsf8ARWQulvSZpa1zTDZwR3QLgZJBycUNB28bcguxERAREQEREBERAREQEREBERAREQEREBERBwXL4dMAvui4LAg60lvA2KC6WaH3Ra3OknslJHa5YnOieT3xpxXHlcCrBMDTsWN1gjOtoQa6X5wW2NtTZ57Q3kkhZL9JpZ5FDbdonNGeK7F8h7T5Ctt33LCdbB1LA/RizHXG3qQafPs9ob3/ANNfBfNtL/pLb52h1jOuJvUsZ0IsXwLepBqI18w1YxzYgvprJz8J9Nbc+sexfAt6l9N0LsY/VN6kGp9muCeQ51HOHn0KUXNwbxPIM1olA3R2cec53oWxrNFLKNUTepZ2XDANUY6kFYaOcG9yREOdZ5Z3DOtokxCvRsDWkchBVn2W3sDQ1jcLQAA0Cga0CgAA1Cizsu2MamjqWVtmaNiDhtoBWQPQRhc0Qc1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3" name="AutoShape 24" descr="data:image/jpeg;base64,/9j/4AAQSkZJRgABAQAAAQABAAD/2wCEAAkGBhASEBIQEBEVFRUUFBUVFRMUEBIQGBIQFREVFBYQFxQYGyYfFxklGRISHy8gIycpLC0sFR8xNjAqNSkrLCkBCQoKDgwOGg8PGi0lHyQuLCw1LjUpLC8qKSovNCkuKjQ1KTUtLiwxKikpKSwvLCovLDU1Ki8sLDQ1NSwsLCkyLP/AABEIAMIBAwMBIgACEQEDEQH/xAAcAAEAAgIDAQAAAAAAAAAAAAAABgcDCAEEBQL/xABUEAABAwEEBAYJDwkGBwAAAAABAAIDEQQFEiEGMUFRByJhcXORCBMyUoGhsbLBFBYjJDNCU3KCkqKz0dLwJTQ2Q1R0k5TTNVViY7TCFReDhKPh8f/EABoBAQADAQEBAAAAAAAAAAAAAAABAgMFBAb/xAAqEQEAAQMDAgUDBQAAAAAAAAAAAQIDERIhMQQTQVFhcaEFIpEUI0Kx0f/aAAwDAQACEQMRAD8AvFERAREQEREBERAREQF8yNqKA0XVve+ILLC+0WiQRxsFXOPUAAMySaAAZklVTbuHySRxbd9gLxXKWeQMB5cDfvILcETsuPq5BuTtb++8QVIT6f6QS59us0A3Rw9sI+fi8q6M9/Xy7OS9ZB8SKKPyAIL8MbiBV2dDqyz/AByIYXUpi28vL9o6lrfNf1sHdX1afBawzxBy67tIbT/fNq/n3ehyDZkxuy42rk16/tQxu7/6I3rWT1w2n++LV/Pv+8sjNI7Xsvm0/wA9XylBsuGOqKuy3UWWi1xs+k96jNl6TnlJjlHjBXfg4Q78Yfz1kg3S2WLysAKC+WxPHv8AxIIn99q5Nap2x8N9ujPtmxwyja6GR8J58L8QPWFZGiGnFlvGMvgLmvZTtkMgDZI66iQCQWmho4Ejw5IPcMbqd1n1bKbOVcCJ3ff/ABZkQYBC7vvLvGS+2NdXM78qdWayIg+HNNMjnzV8C+e1v776I1LKiDAY3n32/Zypgkp3Q17hq3Vos6IMIif33iXJY/vvEPx+OrKiDgIuUQEREBERAREQEREBERBSXZE2l5ksMOM9rLZZCyuTpAWNa47yA5wHOd6hOj0RNA1pPzR5Sph2RX5zYOjm8+NeNoxcloDWPLAGuDXAmSIVa4Ag0LqjIg5oPfsmj87xkGD40h9DSvRZoBO/IyQgHX7o7Lmwiq9O7XBoo5zB/wBSP7y9uG8YgPdGfxGfapQikfBa4apom/FgP3guf+Wbv2lv8B39RTIXtD8Kz57ftXw+9ofhWfOCbCGu4N3ftDf4Dv6iwP4N3H9dGeeE/eKmZvaHP2RvWvht7wV90HU4+hEoWODaVuTJIRyBr2eHIFYJuD21DUYj8t48rFPhfVm+EHzJPuo+/bL8L/4pfuKBT986OTxA42Dna9rvSCsfBxaXR3vZe1uLS55Y8asUbmmrSNoqAecDcpppVaGSAiLE7mil9LVCNBGflqy8ku6lCKghBssiIgIiICIiAiIgIiICIiAiIgIiICIiAiIgIiIKK7Ip49U2EVFRFKSK5gGRlCRsrhd1Fd66fzaz9BB9QxR/sgLC9l5RzHuJYGBhrtjc8OFNndtPyudeto7eEckEbGHjRRQMe3aD6njIPMRqPPuQeoimty3ZA6zxOdEwuIqSWB1eMQu+Lih+Bi1D9WNe30oK7WSz2Z7zhY0uOugFct53BexpdZY2TMEbGtBjrRoAqcbhXLmC8uzxSP8AY2A50JA99urv15c6Dm0XbKwYnMy3gtcBzlpNF1l3nWCSOr25gDMgZUOtpG0b10na9VOTcFMxMbSiJieHCEKwNHbnjjhbJhBe5odiIrrFaDcutpG6GSMsLRjGogZt8O7kVaPvnZfTCEKG6FD8uw9O/wCsKmQUP0GH5ci6Z/1pUqtjUREBERAREQEREBERAREQEREBERAREQEREBERBrr2QVrkN5sjceIyCMsG7G6TG7lqWAfJUHF+SWW2NmjP6qAOadT2ep46tP27CrL7JH3ewn/Ll89n2lVFfR9lHRQf6eNBtBoXpNZ57FBJG8ULSCCRVjsRqxw2EVXuC8mD37fnBaoaK6TPscuLN0bqCRm8d8P8Q2dSuSyWpkrGyRuDmuFWuG0fjYowJBpXaGvmaWkGjKZGtDjcaeNdiz3ox0rWh2Fro42YsObCG0LPEM67VHFkbZnOFQxxG8NcR1hWidM5RMZjCRzXnE2GWPW7Ojg40cdQFN21eNfFpa+XEw1AaxtaUqWsAJp4vAukYaawRz19KK1deucq0U6IwlNy6QAxCGQlpaKNdQkFo1A01HYure1tYK4TicdtDQeFeAiztx25mafFFVvVOZAohoJ/bkfSyfWqXqIaDf27H0r/AK1S0bGIiICIiAiIgIiICIiAiIgIiICIiAiIgIiICIiCh+yT93sPRzefGqivf3UdHD/p41bnZKe72Ho5vPjVQ3qfZB0cP1EaC6+DPRWwixQyGGOWWVuN8kkbJcOZHa2hwIbTVltrXcJlZdF7Cwu7XF2sPNSI3YWh1KY2xjiNJyrQCtFQWhmn8thpHhxxFxLhU4gCAOJU0GYrSmfIrOsXCnYH0Hb8JOx7HspzuIwjrXyH1Cn6jZ6jXamZp9N/y6dHZroiOP8AXrXpd5hkMZNRQFru+adR8vUpboefa3y3+hUpYOFAz217LQAyJ5DYTiB7XTINc4ZEONTXUCd2q6dEHj1PSuYe6o2jVrC+kzXNmma4xO2fd4IiNWId29JuK9u+J5+i5V4FPbScUzmnUGUPKHDPylQMrSyit7tx3C5/srxRtRQHKuevmWe9LjDWSPaypNMJB7kh2eW0EV8S9iZh9Qx0qDgi1VG7akLD6ikrUnBLmST321NU6mn8fRA1ENCv7ej6Z/1il6h+iGV/xdO7zyt2DY1ERAREQEREBERAREQEREBERAREQEREBERAREQUN2Snu9h6Obz41UF5Hjjo4vqWK3+yT93sPRzefGqevA8f5Ef1TEHXa2poF2LVYjHSprrFQHAVBIyJAqMjmNxUu4OdAH3i9zaAMFHF5xcRoNK5HOpqA3bQ5iisnSPgZa6z1heZpIhxWPDo8QHHc1pDqEmvvtddYVNXlD2R00REa64iZ3xv87YjPhv8Nf1ZvB3pu44bNK8iQZQyYiC4D9UT3w2b9Wula3tMRa8tOw7qeJSC5o2gY4mR8UjFPOaNDtdGt3hemza7s4iXPvV9nmFzz26R7i5zySQATWlQBShpryWFcaI38LTH2t7rNaJGCrhCcL3MHvgK1qPGs9rbHj9iJLTSmIUIrs5ab1W5a7c4VtXou8MWM7z1pjO89a7osQpqXHqMU1LDXDofpa3RUP0Wy0gh/eXeVymLhQkKG6OfpFD+9O8jld5eGx6IiAiIgIiICIiAiIgIiICIiAiIgIiICIiAiIgofskR7PYejm8+NU5bu7+Sz6tquXsjh7YsPRTefGqat3dnmb5gQXPwBaR2eNktnle1jnluEuIbic0v4lTtIfUb6FWne15R2WKW0WiTCypdxjT3oAjYNp4uQG0rT9khGYNFnmvGVwAc9xpqqSaDcNypETHD0V3KbkxVVnOIj3xGI+IZb7tgltEkgFA5zjTdVxNPHRLntBbNGA1rquADZK4A93FDjzVXRRaW50TEx4MLv7mc+KYaVXpPBIyOsPbY3Y22mBpY7CW07XWurM69fWpxolpQy2RVNGysA7Yz/e3/AAnxHLdWmXvJzJJ5zVdm6r0ks8rZonUc0+Aja0jaCtL1zuVzUws2otURS2ruSaF0FHUx0zyGZ/H/AKXmXpMyMUGbjqG7lKh+j9/R2uETR5EZObXON+70g7etemTXM9axqiKsPVbuVUZ33lwVDrg/SSH96PmuUxKh1x/pLD+9HzHKWbY9ERAREQEREBERAREQEREBERAREQEREBERAREQUZ2RI9s2HopvPjVL2/3R3g8gV19kIPbVg6Kbz41St4e6v50E00FuNk00EOFoMsdcUjMfvqlwBaK5NNAK85U4vjQqCGJ8jSx2AAkOsYjBFQDxjlXPxKvbhJaIiKtPagQQCw1x90CGN3a+N8Y7PbtF4yvaQ+R7huc9zhlyErn3p+6Xd6W3M26ZidvZBNJLCyG1zRRhwa11AHawCAdw3q2OCfglsk1nbbLwHbDIMUUJcWsbHskfhILiaVArQCla1yq7TIe3p6gjjDIuxHuG7alXXwe3o2SxWeZr8omsY5ldUkTQCxw2AgA8zgunZo1xj0fP9Rci3OZ83SvngvsMwlaIxZ3CoZIwFtDsJZWjm+PcVTlluJxtzLFKcLjO2FzhxsJMgYXDVXXUb1s5Z7pZJZmvdJIQ0yOxTTdtc0OeXnFIQOKNm4Ba+G8GTX9HLFmx1tiwHvmNlY0O8IbXwq3UTGjMbSpYpq17zmJWJo9wVNskvbYrc87HsMDQHt708fI7QdinEeikbhiExp8QdWtfDgDrdQ7MOsc51Eciz2C0CM1xE17quQ527vxmvnLXWXYnFc/07dfTUY+2EfvOyCKV8YNcNMyKVq0HV4VB7m/SWH96/wBjlPr+fW0SEbcPmNUAut4GksJJAHqsZk0zLSAOsgeFdymc0xLl1RiZbHIiKyBERAREQEREBERAREQEREBERAREQEREBERBSPZAD23YOim8+NUneXu0nxj5Vd3D9+d2DopvPjVQ2qysMjyR792098UHSsl6yxijCB8kHWa7V2PXLaO+HzG/YvuO7mEgBpJOQAxEknUABrK+v+HR974yqTRTPMNab1ymMRVP5eTLK5xLnEknWSaknnXcum/LRZnF1nlcwnJ1KEOGwOacneELt/8ADo+98Z+1csuxhIDWEk5ADESTuAGtXiccMp35Zr00/vG0Q+p5bS7tR1xsDYmu+MGAYhyGoXgxSua4OaS1zSCHAkEOBqCCNRXrOu1lA7AaEkA8ahIpUA78x1hYjY2bvGUnfkjbh8+uW2/tdo/mJfvJ65bb+12j+Yl+8gsLTk1pOROWI5AVJy2AAlceoK0oxxxAltA44gK1I3gUOrcVXRT5Lap80g0P04kilMdqkc+OQ5ve4vdG+lMdTmW5AEclefJpTLS8ZXNOqdrgQdzmkEHqUUdC3d4yvdvBtbQ0DaYAOctjCsq27C5XAXKAiIgIiICIiAiIgIiICIiAiIgIiICIiAiIgpTh8/O7B0U3nxqshcdpke4xwSPBc4gtjc6oLjTUFZfD88C12CvwU3nxrr6F3hDl7IyuWRe0HqJQQqz6G3oCHMsdpBBBDhE9pDgaggjUa7Vk9ZF56zYp89pjOfLmtg7K8FowkGu418iyyVpq5NSnBlrt6ybx/Y5fC0D0rhmil4sIc2CRjgahwe1hB3g4qgq+rWV4FvemBT0mjduwhpjOEEkNM0QAcQAXAF9AThbU8gXVfo3au8b/AB7OP96sW8H61H7U9BF23Ha2kloDSQWkttVnaS1wLXNyk1EEgjaCjbntww4TTACGUtkAwNdXE1vsvFBxOqBrxHevXkkXDJ1Aj8mjdpAzawf9zZv6ik2h7GPvyyNcGuHbotz2lzIxtGRo5uvkXQt1pFNfjWfg4P5YsR/zh5rkG06IiAiIgIiICIiAiIgIiICIiAiIgIiICIiAiIgpXshrORLYJdhbPHzOBieB4Ri6lWllbULYHha0Sfb7teyEVmhcJogNbnNBDoxylrnUG/CtcLBfLG8WUFpGRyrmNdRrCD0HMpqy5sl9Mt0ze5lkHNI8eQrn1bC/uZG+E4T1FfDmbs+bNBnF82karRN/Hl+8sE+kFpBp2+UnppD6VjLV51rq1+LYfspRB3jfE9aPkf4Xu69aymZx1ucflFeQZC8gD8cq9QBAX01qALh1pjb3T2j5QQJtS9fgxsxkvmxNGyRzz8WOF7vKAPCo5ar3i1NJdzCnjKtfsf8ARWQulvSZpa1zTDZwR3QLgZJBycUNB28bcguxERAREQEREBERAREQEREBERAREQEREBERBwXL4dMAvui4LAg60lvA2KC6WaH3Ra3OknslJHa5YnOieT3xpxXHlcCrBMDTsWN1gjOtoQa6X5wW2NtTZ57Q3kkhZL9JpZ5FDbdonNGeK7F8h7T5Ctt33LCdbB1LA/RizHXG3qQafPs9ob3/ANNfBfNtL/pLb52h1jOuJvUsZ0IsXwLepBqI18w1YxzYgvprJz8J9Nbc+sexfAt6l9N0LsY/VN6kGp9muCeQ51HOHn0KUXNwbxPIM1olA3R2cec53oWxrNFLKNUTepZ2XDANUY6kFYaOcG9yREOdZ5Z3DOtokxCvRsDWkchBVn2W3sDQ1jcLQAA0Cga0CgAA1Cizsu2MamjqWVtmaNiDhtoBWQPQRhc0Qc1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4" name="AutoShape 26" descr="data:image/jpeg;base64,/9j/4AAQSkZJRgABAQAAAQABAAD/2wCEAAkGBhASEBIQEBEVFRUUFBUVFRMUEBIQGBIQFREVFBYQFxQYGyYfFxklGRISHy8gIycpLC0sFR8xNjAqNSkrLCkBCQoKDgwOGg8PGi0lHyQuLCw1LjUpLC8qKSovNCkuKjQ1KTUtLiwxKikpKSwvLCovLDU1Ki8sLDQ1NSwsLCkyLP/AABEIAMIBAwMBIgACEQEDEQH/xAAcAAEAAgIDAQAAAAAAAAAAAAAABgcDCAEEBQL/xABUEAABAwEEBAYJDwkGBwAAAAABAAIDEQQFEiEGMUFRByJhcXORCBMyUoGhsbLBFBYjJDNCU3KCkqKz0dLwJTQ2Q1R0k5TTNVViY7TCFReDhKPh8f/EABoBAQADAQEBAAAAAAAAAAAAAAABAgMFBAb/xAAqEQEAAQMDAgUDBQAAAAAAAAAAAQIDERIhMQQTQVFhcaEFIpEUI0Kx0f/aAAwDAQACEQMRAD8AvFERAREQEREBERAREQF8yNqKA0XVve+ILLC+0WiQRxsFXOPUAAMySaAAZklVTbuHySRxbd9gLxXKWeQMB5cDfvILcETsuPq5BuTtb++8QVIT6f6QS59us0A3Rw9sI+fi8q6M9/Xy7OS9ZB8SKKPyAIL8MbiBV2dDqyz/AByIYXUpi28vL9o6lrfNf1sHdX1afBawzxBy67tIbT/fNq/n3ehyDZkxuy42rk16/tQxu7/6I3rWT1w2n++LV/Pv+8sjNI7Xsvm0/wA9XylBsuGOqKuy3UWWi1xs+k96jNl6TnlJjlHjBXfg4Q78Yfz1kg3S2WLysAKC+WxPHv8AxIIn99q5Nap2x8N9ujPtmxwyja6GR8J58L8QPWFZGiGnFlvGMvgLmvZTtkMgDZI66iQCQWmho4Ejw5IPcMbqd1n1bKbOVcCJ3ff/ABZkQYBC7vvLvGS+2NdXM78qdWayIg+HNNMjnzV8C+e1v776I1LKiDAY3n32/Zypgkp3Q17hq3Vos6IMIif33iXJY/vvEPx+OrKiDgIuUQEREBERAREQEREBERBSXZE2l5ksMOM9rLZZCyuTpAWNa47yA5wHOd6hOj0RNA1pPzR5Sph2RX5zYOjm8+NeNoxcloDWPLAGuDXAmSIVa4Ag0LqjIg5oPfsmj87xkGD40h9DSvRZoBO/IyQgHX7o7Lmwiq9O7XBoo5zB/wBSP7y9uG8YgPdGfxGfapQikfBa4apom/FgP3guf+Wbv2lv8B39RTIXtD8Kz57ftXw+9ofhWfOCbCGu4N3ftDf4Dv6iwP4N3H9dGeeE/eKmZvaHP2RvWvht7wV90HU4+hEoWODaVuTJIRyBr2eHIFYJuD21DUYj8t48rFPhfVm+EHzJPuo+/bL8L/4pfuKBT986OTxA42Dna9rvSCsfBxaXR3vZe1uLS55Y8asUbmmrSNoqAecDcpppVaGSAiLE7mil9LVCNBGflqy8ku6lCKghBssiIgIiICIiAiIgIiICIiAiIgIiICIiAiIgIiIKK7Ip49U2EVFRFKSK5gGRlCRsrhd1Fd66fzaz9BB9QxR/sgLC9l5RzHuJYGBhrtjc8OFNndtPyudeto7eEckEbGHjRRQMe3aD6njIPMRqPPuQeoimty3ZA6zxOdEwuIqSWB1eMQu+Lih+Bi1D9WNe30oK7WSz2Z7zhY0uOugFct53BexpdZY2TMEbGtBjrRoAqcbhXLmC8uzxSP8AY2A50JA99urv15c6Dm0XbKwYnMy3gtcBzlpNF1l3nWCSOr25gDMgZUOtpG0b10na9VOTcFMxMbSiJieHCEKwNHbnjjhbJhBe5odiIrrFaDcutpG6GSMsLRjGogZt8O7kVaPvnZfTCEKG6FD8uw9O/wCsKmQUP0GH5ci6Z/1pUqtjUREBERAREQEREBERAREQEREBERAREQEREBERBrr2QVrkN5sjceIyCMsG7G6TG7lqWAfJUHF+SWW2NmjP6qAOadT2ep46tP27CrL7JH3ewn/Ll89n2lVFfR9lHRQf6eNBtBoXpNZ57FBJG8ULSCCRVjsRqxw2EVXuC8mD37fnBaoaK6TPscuLN0bqCRm8d8P8Q2dSuSyWpkrGyRuDmuFWuG0fjYowJBpXaGvmaWkGjKZGtDjcaeNdiz3ox0rWh2Fro42YsObCG0LPEM67VHFkbZnOFQxxG8NcR1hWidM5RMZjCRzXnE2GWPW7Ojg40cdQFN21eNfFpa+XEw1AaxtaUqWsAJp4vAukYaawRz19KK1deucq0U6IwlNy6QAxCGQlpaKNdQkFo1A01HYure1tYK4TicdtDQeFeAiztx25mafFFVvVOZAohoJ/bkfSyfWqXqIaDf27H0r/AK1S0bGIiICIiAiIgIiICIiAiIgIiICIiAiIgIiICIiCh+yT93sPRzefGqivf3UdHD/p41bnZKe72Ho5vPjVQ3qfZB0cP1EaC6+DPRWwixQyGGOWWVuN8kkbJcOZHa2hwIbTVltrXcJlZdF7Cwu7XF2sPNSI3YWh1KY2xjiNJyrQCtFQWhmn8thpHhxxFxLhU4gCAOJU0GYrSmfIrOsXCnYH0Hb8JOx7HspzuIwjrXyH1Cn6jZ6jXamZp9N/y6dHZroiOP8AXrXpd5hkMZNRQFru+adR8vUpboefa3y3+hUpYOFAz217LQAyJ5DYTiB7XTINc4ZEONTXUCd2q6dEHj1PSuYe6o2jVrC+kzXNmma4xO2fd4IiNWId29JuK9u+J5+i5V4FPbScUzmnUGUPKHDPylQMrSyit7tx3C5/srxRtRQHKuevmWe9LjDWSPaypNMJB7kh2eW0EV8S9iZh9Qx0qDgi1VG7akLD6ikrUnBLmST321NU6mn8fRA1ENCv7ej6Z/1il6h+iGV/xdO7zyt2DY1ERAREQEREBERAREQEREBERAREQEREBERAREQUN2Snu9h6Obz41UF5Hjjo4vqWK3+yT93sPRzefGqevA8f5Ef1TEHXa2poF2LVYjHSprrFQHAVBIyJAqMjmNxUu4OdAH3i9zaAMFHF5xcRoNK5HOpqA3bQ5iisnSPgZa6z1heZpIhxWPDo8QHHc1pDqEmvvtddYVNXlD2R00REa64iZ3xv87YjPhv8Nf1ZvB3pu44bNK8iQZQyYiC4D9UT3w2b9Wula3tMRa8tOw7qeJSC5o2gY4mR8UjFPOaNDtdGt3hemza7s4iXPvV9nmFzz26R7i5zySQATWlQBShpryWFcaI38LTH2t7rNaJGCrhCcL3MHvgK1qPGs9rbHj9iJLTSmIUIrs5ab1W5a7c4VtXou8MWM7z1pjO89a7osQpqXHqMU1LDXDofpa3RUP0Wy0gh/eXeVymLhQkKG6OfpFD+9O8jld5eGx6IiAiIgIiICIiAiIgIiICIiAiIgIiICIiAiIgofskR7PYejm8+NU5bu7+Sz6tquXsjh7YsPRTefGqat3dnmb5gQXPwBaR2eNktnle1jnluEuIbic0v4lTtIfUb6FWne15R2WKW0WiTCypdxjT3oAjYNp4uQG0rT9khGYNFnmvGVwAc9xpqqSaDcNypETHD0V3KbkxVVnOIj3xGI+IZb7tgltEkgFA5zjTdVxNPHRLntBbNGA1rquADZK4A93FDjzVXRRaW50TEx4MLv7mc+KYaVXpPBIyOsPbY3Y22mBpY7CW07XWurM69fWpxolpQy2RVNGysA7Yz/e3/AAnxHLdWmXvJzJJ5zVdm6r0ks8rZonUc0+Aja0jaCtL1zuVzUws2otURS2ruSaF0FHUx0zyGZ/H/AKXmXpMyMUGbjqG7lKh+j9/R2uETR5EZObXON+70g7etemTXM9axqiKsPVbuVUZ33lwVDrg/SSH96PmuUxKh1x/pLD+9HzHKWbY9ERAREQEREBERAREQEREBERAREQEREBERAREQUZ2RI9s2HopvPjVL2/3R3g8gV19kIPbVg6Kbz41St4e6v50E00FuNk00EOFoMsdcUjMfvqlwBaK5NNAK85U4vjQqCGJ8jSx2AAkOsYjBFQDxjlXPxKvbhJaIiKtPagQQCw1x90CGN3a+N8Y7PbtF4yvaQ+R7huc9zhlyErn3p+6Xd6W3M26ZidvZBNJLCyG1zRRhwa11AHawCAdw3q2OCfglsk1nbbLwHbDIMUUJcWsbHskfhILiaVArQCla1yq7TIe3p6gjjDIuxHuG7alXXwe3o2SxWeZr8omsY5ldUkTQCxw2AgA8zgunZo1xj0fP9Rci3OZ83SvngvsMwlaIxZ3CoZIwFtDsJZWjm+PcVTlluJxtzLFKcLjO2FzhxsJMgYXDVXXUb1s5Z7pZJZmvdJIQ0yOxTTdtc0OeXnFIQOKNm4Ba+G8GTX9HLFmx1tiwHvmNlY0O8IbXwq3UTGjMbSpYpq17zmJWJo9wVNskvbYrc87HsMDQHt708fI7QdinEeikbhiExp8QdWtfDgDrdQ7MOsc51Eciz2C0CM1xE17quQ527vxmvnLXWXYnFc/07dfTUY+2EfvOyCKV8YNcNMyKVq0HV4VB7m/SWH96/wBjlPr+fW0SEbcPmNUAut4GksJJAHqsZk0zLSAOsgeFdymc0xLl1RiZbHIiKyBERAREQEREBERAREQEREBERAREQEREBERBSPZAD23YOim8+NUneXu0nxj5Vd3D9+d2DopvPjVQ2qysMjyR792098UHSsl6yxijCB8kHWa7V2PXLaO+HzG/YvuO7mEgBpJOQAxEknUABrK+v+HR974yqTRTPMNab1ymMRVP5eTLK5xLnEknWSaknnXcum/LRZnF1nlcwnJ1KEOGwOacneELt/8ADo+98Z+1csuxhIDWEk5ADESTuAGtXiccMp35Zr00/vG0Q+p5bS7tR1xsDYmu+MGAYhyGoXgxSua4OaS1zSCHAkEOBqCCNRXrOu1lA7AaEkA8ahIpUA78x1hYjY2bvGUnfkjbh8+uW2/tdo/mJfvJ65bb+12j+Yl+8gsLTk1pOROWI5AVJy2AAlceoK0oxxxAltA44gK1I3gUOrcVXRT5Lap80g0P04kilMdqkc+OQ5ve4vdG+lMdTmW5AEclefJpTLS8ZXNOqdrgQdzmkEHqUUdC3d4yvdvBtbQ0DaYAOctjCsq27C5XAXKAiIgIiICIiAiIgIiICIiAiIgIiICIiAiIgpTh8/O7B0U3nxqshcdpke4xwSPBc4gtjc6oLjTUFZfD88C12CvwU3nxrr6F3hDl7IyuWRe0HqJQQqz6G3oCHMsdpBBBDhE9pDgaggjUa7Vk9ZF56zYp89pjOfLmtg7K8FowkGu418iyyVpq5NSnBlrt6ybx/Y5fC0D0rhmil4sIc2CRjgahwe1hB3g4qgq+rWV4FvemBT0mjduwhpjOEEkNM0QAcQAXAF9AThbU8gXVfo3au8b/AB7OP96sW8H61H7U9BF23Ha2kloDSQWkttVnaS1wLXNyk1EEgjaCjbntww4TTACGUtkAwNdXE1vsvFBxOqBrxHevXkkXDJ1Aj8mjdpAzawf9zZv6ik2h7GPvyyNcGuHbotz2lzIxtGRo5uvkXQt1pFNfjWfg4P5YsR/zh5rkG06IiAiIgIiICIiAiIgIiICIiAiIgIiICIiAiIgpXshrORLYJdhbPHzOBieB4Ri6lWllbULYHha0Sfb7teyEVmhcJogNbnNBDoxylrnUG/CtcLBfLG8WUFpGRyrmNdRrCD0HMpqy5sl9Mt0ze5lkHNI8eQrn1bC/uZG+E4T1FfDmbs+bNBnF82karRN/Hl+8sE+kFpBp2+UnppD6VjLV51rq1+LYfspRB3jfE9aPkf4Xu69aymZx1ucflFeQZC8gD8cq9QBAX01qALh1pjb3T2j5QQJtS9fgxsxkvmxNGyRzz8WOF7vKAPCo5ar3i1NJdzCnjKtfsf8ARWQulvSZpa1zTDZwR3QLgZJBycUNB28bcguxERAREQEREBERAREQEREBERAREQEREBERBwXL4dMAvui4LAg60lvA2KC6WaH3Ra3OknslJHa5YnOieT3xpxXHlcCrBMDTsWN1gjOtoQa6X5wW2NtTZ57Q3kkhZL9JpZ5FDbdonNGeK7F8h7T5Ctt33LCdbB1LA/RizHXG3qQafPs9ob3/ANNfBfNtL/pLb52h1jOuJvUsZ0IsXwLepBqI18w1YxzYgvprJz8J9Nbc+sexfAt6l9N0LsY/VN6kGp9muCeQ51HOHn0KUXNwbxPIM1olA3R2cec53oWxrNFLKNUTepZ2XDANUY6kFYaOcG9yREOdZ5Z3DOtokxCvRsDWkchBVn2W3sDQ1jcLQAA0Cga0CgAA1Cizsu2MamjqWVtmaNiDhtoBWQPQRhc0Qc1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5" name="AutoShape 28" descr="data:image/jpeg;base64,/9j/4AAQSkZJRgABAQAAAQABAAD/2wCEAAkGBhASEBIQEBEVFRUUFBUVFRMUEBIQGBIQFREVFBYQFxQYGyYfFxklGRISHy8gIycpLC0sFR8xNjAqNSkrLCkBCQoKDgwOGg8PGi0lHyQuLCw1LjUpLC8qKSovNCkuKjQ1KTUtLiwxKikpKSwvLCovLDU1Ki8sLDQ1NSwsLCkyLP/AABEIAMIBAwMBIgACEQEDEQH/xAAcAAEAAgIDAQAAAAAAAAAAAAAABgcDCAEEBQL/xABUEAABAwEEBAYJDwkGBwAAAAABAAIDEQQFEiEGMUFRByJhcXORCBMyUoGhsbLBFBYjJDNCU3KCkqKz0dLwJTQ2Q1R0k5TTNVViY7TCFReDhKPh8f/EABoBAQADAQEBAAAAAAAAAAAAAAABAgMFBAb/xAAqEQEAAQMDAgUDBQAAAAAAAAAAAQIDERIhMQQTQVFhcaEFIpEUI0Kx0f/aAAwDAQACEQMRAD8AvFERAREQEREBERAREQF8yNqKA0XVve+ILLC+0WiQRxsFXOPUAAMySaAAZklVTbuHySRxbd9gLxXKWeQMB5cDfvILcETsuPq5BuTtb++8QVIT6f6QS59us0A3Rw9sI+fi8q6M9/Xy7OS9ZB8SKKPyAIL8MbiBV2dDqyz/AByIYXUpi28vL9o6lrfNf1sHdX1afBawzxBy67tIbT/fNq/n3ehyDZkxuy42rk16/tQxu7/6I3rWT1w2n++LV/Pv+8sjNI7Xsvm0/wA9XylBsuGOqKuy3UWWi1xs+k96jNl6TnlJjlHjBXfg4Q78Yfz1kg3S2WLysAKC+WxPHv8AxIIn99q5Nap2x8N9ujPtmxwyja6GR8J58L8QPWFZGiGnFlvGMvgLmvZTtkMgDZI66iQCQWmho4Ejw5IPcMbqd1n1bKbOVcCJ3ff/ABZkQYBC7vvLvGS+2NdXM78qdWayIg+HNNMjnzV8C+e1v776I1LKiDAY3n32/Zypgkp3Q17hq3Vos6IMIif33iXJY/vvEPx+OrKiDgIuUQEREBERAREQEREBERBSXZE2l5ksMOM9rLZZCyuTpAWNa47yA5wHOd6hOj0RNA1pPzR5Sph2RX5zYOjm8+NeNoxcloDWPLAGuDXAmSIVa4Ag0LqjIg5oPfsmj87xkGD40h9DSvRZoBO/IyQgHX7o7Lmwiq9O7XBoo5zB/wBSP7y9uG8YgPdGfxGfapQikfBa4apom/FgP3guf+Wbv2lv8B39RTIXtD8Kz57ftXw+9ofhWfOCbCGu4N3ftDf4Dv6iwP4N3H9dGeeE/eKmZvaHP2RvWvht7wV90HU4+hEoWODaVuTJIRyBr2eHIFYJuD21DUYj8t48rFPhfVm+EHzJPuo+/bL8L/4pfuKBT986OTxA42Dna9rvSCsfBxaXR3vZe1uLS55Y8asUbmmrSNoqAecDcpppVaGSAiLE7mil9LVCNBGflqy8ku6lCKghBssiIgIiICIiAiIgIiICIiAiIgIiICIiAiIgIiIKK7Ip49U2EVFRFKSK5gGRlCRsrhd1Fd66fzaz9BB9QxR/sgLC9l5RzHuJYGBhrtjc8OFNndtPyudeto7eEckEbGHjRRQMe3aD6njIPMRqPPuQeoimty3ZA6zxOdEwuIqSWB1eMQu+Lih+Bi1D9WNe30oK7WSz2Z7zhY0uOugFct53BexpdZY2TMEbGtBjrRoAqcbhXLmC8uzxSP8AY2A50JA99urv15c6Dm0XbKwYnMy3gtcBzlpNF1l3nWCSOr25gDMgZUOtpG0b10na9VOTcFMxMbSiJieHCEKwNHbnjjhbJhBe5odiIrrFaDcutpG6GSMsLRjGogZt8O7kVaPvnZfTCEKG6FD8uw9O/wCsKmQUP0GH5ci6Z/1pUqtjUREBERAREQEREBERAREQEREBERAREQEREBERBrr2QVrkN5sjceIyCMsG7G6TG7lqWAfJUHF+SWW2NmjP6qAOadT2ep46tP27CrL7JH3ewn/Ll89n2lVFfR9lHRQf6eNBtBoXpNZ57FBJG8ULSCCRVjsRqxw2EVXuC8mD37fnBaoaK6TPscuLN0bqCRm8d8P8Q2dSuSyWpkrGyRuDmuFWuG0fjYowJBpXaGvmaWkGjKZGtDjcaeNdiz3ox0rWh2Fro42YsObCG0LPEM67VHFkbZnOFQxxG8NcR1hWidM5RMZjCRzXnE2GWPW7Ojg40cdQFN21eNfFpa+XEw1AaxtaUqWsAJp4vAukYaawRz19KK1deucq0U6IwlNy6QAxCGQlpaKNdQkFo1A01HYure1tYK4TicdtDQeFeAiztx25mafFFVvVOZAohoJ/bkfSyfWqXqIaDf27H0r/AK1S0bGIiICIiAiIgIiICIiAiIgIiICIiAiIgIiICIiCh+yT93sPRzefGqivf3UdHD/p41bnZKe72Ho5vPjVQ3qfZB0cP1EaC6+DPRWwixQyGGOWWVuN8kkbJcOZHa2hwIbTVltrXcJlZdF7Cwu7XF2sPNSI3YWh1KY2xjiNJyrQCtFQWhmn8thpHhxxFxLhU4gCAOJU0GYrSmfIrOsXCnYH0Hb8JOx7HspzuIwjrXyH1Cn6jZ6jXamZp9N/y6dHZroiOP8AXrXpd5hkMZNRQFru+adR8vUpboefa3y3+hUpYOFAz217LQAyJ5DYTiB7XTINc4ZEONTXUCd2q6dEHj1PSuYe6o2jVrC+kzXNmma4xO2fd4IiNWId29JuK9u+J5+i5V4FPbScUzmnUGUPKHDPylQMrSyit7tx3C5/srxRtRQHKuevmWe9LjDWSPaypNMJB7kh2eW0EV8S9iZh9Qx0qDgi1VG7akLD6ikrUnBLmST321NU6mn8fRA1ENCv7ej6Z/1il6h+iGV/xdO7zyt2DY1ERAREQEREBERAREQEREBERAREQEREBERAREQUN2Snu9h6Obz41UF5Hjjo4vqWK3+yT93sPRzefGqevA8f5Ef1TEHXa2poF2LVYjHSprrFQHAVBIyJAqMjmNxUu4OdAH3i9zaAMFHF5xcRoNK5HOpqA3bQ5iisnSPgZa6z1heZpIhxWPDo8QHHc1pDqEmvvtddYVNXlD2R00REa64iZ3xv87YjPhv8Nf1ZvB3pu44bNK8iQZQyYiC4D9UT3w2b9Wula3tMRa8tOw7qeJSC5o2gY4mR8UjFPOaNDtdGt3hemza7s4iXPvV9nmFzz26R7i5zySQATWlQBShpryWFcaI38LTH2t7rNaJGCrhCcL3MHvgK1qPGs9rbHj9iJLTSmIUIrs5ab1W5a7c4VtXou8MWM7z1pjO89a7osQpqXHqMU1LDXDofpa3RUP0Wy0gh/eXeVymLhQkKG6OfpFD+9O8jld5eGx6IiAiIgIiICIiAiIgIiICIiAiIgIiICIiAiIgofskR7PYejm8+NU5bu7+Sz6tquXsjh7YsPRTefGqat3dnmb5gQXPwBaR2eNktnle1jnluEuIbic0v4lTtIfUb6FWne15R2WKW0WiTCypdxjT3oAjYNp4uQG0rT9khGYNFnmvGVwAc9xpqqSaDcNypETHD0V3KbkxVVnOIj3xGI+IZb7tgltEkgFA5zjTdVxNPHRLntBbNGA1rquADZK4A93FDjzVXRRaW50TEx4MLv7mc+KYaVXpPBIyOsPbY3Y22mBpY7CW07XWurM69fWpxolpQy2RVNGysA7Yz/e3/AAnxHLdWmXvJzJJ5zVdm6r0ks8rZonUc0+Aja0jaCtL1zuVzUws2otURS2ruSaF0FHUx0zyGZ/H/AKXmXpMyMUGbjqG7lKh+j9/R2uETR5EZObXON+70g7etemTXM9axqiKsPVbuVUZ33lwVDrg/SSH96PmuUxKh1x/pLD+9HzHKWbY9ERAREQEREBERAREQEREBERAREQEREBERAREQUZ2RI9s2HopvPjVL2/3R3g8gV19kIPbVg6Kbz41St4e6v50E00FuNk00EOFoMsdcUjMfvqlwBaK5NNAK85U4vjQqCGJ8jSx2AAkOsYjBFQDxjlXPxKvbhJaIiKtPagQQCw1x90CGN3a+N8Y7PbtF4yvaQ+R7huc9zhlyErn3p+6Xd6W3M26ZidvZBNJLCyG1zRRhwa11AHawCAdw3q2OCfglsk1nbbLwHbDIMUUJcWsbHskfhILiaVArQCla1yq7TIe3p6gjjDIuxHuG7alXXwe3o2SxWeZr8omsY5ldUkTQCxw2AgA8zgunZo1xj0fP9Rci3OZ83SvngvsMwlaIxZ3CoZIwFtDsJZWjm+PcVTlluJxtzLFKcLjO2FzhxsJMgYXDVXXUb1s5Z7pZJZmvdJIQ0yOxTTdtc0OeXnFIQOKNm4Ba+G8GTX9HLFmx1tiwHvmNlY0O8IbXwq3UTGjMbSpYpq17zmJWJo9wVNskvbYrc87HsMDQHt708fI7QdinEeikbhiExp8QdWtfDgDrdQ7MOsc51Eciz2C0CM1xE17quQ527vxmvnLXWXYnFc/07dfTUY+2EfvOyCKV8YNcNMyKVq0HV4VB7m/SWH96/wBjlPr+fW0SEbcPmNUAut4GksJJAHqsZk0zLSAOsgeFdymc0xLl1RiZbHIiKyBERAREQEREBERAREQEREBERAREQEREBERBSPZAD23YOim8+NUneXu0nxj5Vd3D9+d2DopvPjVQ2qysMjyR792098UHSsl6yxijCB8kHWa7V2PXLaO+HzG/YvuO7mEgBpJOQAxEknUABrK+v+HR974yqTRTPMNab1ymMRVP5eTLK5xLnEknWSaknnXcum/LRZnF1nlcwnJ1KEOGwOacneELt/8ADo+98Z+1csuxhIDWEk5ADESTuAGtXiccMp35Zr00/vG0Q+p5bS7tR1xsDYmu+MGAYhyGoXgxSua4OaS1zSCHAkEOBqCCNRXrOu1lA7AaEkA8ahIpUA78x1hYjY2bvGUnfkjbh8+uW2/tdo/mJfvJ65bb+12j+Yl+8gsLTk1pOROWI5AVJy2AAlceoK0oxxxAltA44gK1I3gUOrcVXRT5Lap80g0P04kilMdqkc+OQ5ve4vdG+lMdTmW5AEclefJpTLS8ZXNOqdrgQdzmkEHqUUdC3d4yvdvBtbQ0DaYAOctjCsq27C5XAXKAiIgIiICIiAiIgIiICIiAiIgIiICIiAiIgpTh8/O7B0U3nxqshcdpke4xwSPBc4gtjc6oLjTUFZfD88C12CvwU3nxrr6F3hDl7IyuWRe0HqJQQqz6G3oCHMsdpBBBDhE9pDgaggjUa7Vk9ZF56zYp89pjOfLmtg7K8FowkGu418iyyVpq5NSnBlrt6ybx/Y5fC0D0rhmil4sIc2CRjgahwe1hB3g4qgq+rWV4FvemBT0mjduwhpjOEEkNM0QAcQAXAF9AThbU8gXVfo3au8b/AB7OP96sW8H61H7U9BF23Ha2kloDSQWkttVnaS1wLXNyk1EEgjaCjbntww4TTACGUtkAwNdXE1vsvFBxOqBrxHevXkkXDJ1Aj8mjdpAzawf9zZv6ik2h7GPvyyNcGuHbotz2lzIxtGRo5uvkXQt1pFNfjWfg4P5YsR/zh5rkG06IiAiIgIiICIiAiIgIiICIiAiIgIiICIiAiIgpXshrORLYJdhbPHzOBieB4Ri6lWllbULYHha0Sfb7teyEVmhcJogNbnNBDoxylrnUG/CtcLBfLG8WUFpGRyrmNdRrCD0HMpqy5sl9Mt0ze5lkHNI8eQrn1bC/uZG+E4T1FfDmbs+bNBnF82karRN/Hl+8sE+kFpBp2+UnppD6VjLV51rq1+LYfspRB3jfE9aPkf4Xu69aymZx1ucflFeQZC8gD8cq9QBAX01qALh1pjb3T2j5QQJtS9fgxsxkvmxNGyRzz8WOF7vKAPCo5ar3i1NJdzCnjKtfsf8ARWQulvSZpa1zTDZwR3QLgZJBycUNB28bcguxERAREQEREBERAREQEREBERAREQEREBERBwXL4dMAvui4LAg60lvA2KC6WaH3Ra3OknslJHa5YnOieT3xpxXHlcCrBMDTsWN1gjOtoQa6X5wW2NtTZ57Q3kkhZL9JpZ5FDbdonNGeK7F8h7T5Ctt33LCdbB1LA/RizHXG3qQafPs9ob3/ANNfBfNtL/pLb52h1jOuJvUsZ0IsXwLepBqI18w1YxzYgvprJz8J9Nbc+sexfAt6l9N0LsY/VN6kGp9muCeQ51HOHn0KUXNwbxPIM1olA3R2cec53oWxrNFLKNUTepZ2XDANUY6kFYaOcG9yREOdZ5Z3DOtokxCvRsDWkchBVn2W3sDQ1jcLQAA0Cga0CgAA1Cizsu2MamjqWVtmaNiDhtoBWQPQRhc0Qc1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54" name="Picture 30" descr="http://t2.gstatic.com/images?q=tbn:ANd9GcRdqAXUUsCZqRPZ7P-kyrjb4pP5fzCWSvKQ1GZMFoW9lTRAg50j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95" y="4271917"/>
            <a:ext cx="1314895" cy="13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trzałka w prawo 15"/>
          <p:cNvSpPr/>
          <p:nvPr/>
        </p:nvSpPr>
        <p:spPr>
          <a:xfrm>
            <a:off x="5699736" y="4633917"/>
            <a:ext cx="1083104" cy="2492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Strzałka w prawo 28"/>
          <p:cNvSpPr/>
          <p:nvPr/>
        </p:nvSpPr>
        <p:spPr>
          <a:xfrm rot="10800000">
            <a:off x="5680520" y="5203358"/>
            <a:ext cx="1083104" cy="2492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trzałka w prawo 30"/>
          <p:cNvSpPr/>
          <p:nvPr/>
        </p:nvSpPr>
        <p:spPr>
          <a:xfrm>
            <a:off x="2536483" y="4633917"/>
            <a:ext cx="1083104" cy="2492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w prawo 31"/>
          <p:cNvSpPr/>
          <p:nvPr/>
        </p:nvSpPr>
        <p:spPr>
          <a:xfrm rot="10800000">
            <a:off x="2517267" y="5203358"/>
            <a:ext cx="1083104" cy="2492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w prawo 32"/>
          <p:cNvSpPr/>
          <p:nvPr/>
        </p:nvSpPr>
        <p:spPr>
          <a:xfrm rot="5400000">
            <a:off x="1254190" y="3449778"/>
            <a:ext cx="1083104" cy="24923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4" name="Picture 8" descr="http://t1.gstatic.com/images?q=tbn:ANd9GcRV_KxahGbTA_ueCpgFOFwr0tipwR1AHmlepIhzyBPg8TCqLASxNw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50" y="5890278"/>
            <a:ext cx="1444303" cy="2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937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71</Words>
  <Application>Microsoft Office PowerPoint</Application>
  <PresentationFormat>Pokaz na ekranie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Android Spying Application</vt:lpstr>
      <vt:lpstr>Architektura</vt:lpstr>
      <vt:lpstr>Schemat działania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Spying Application</dc:title>
  <dc:creator>piotr</dc:creator>
  <cp:lastModifiedBy>piotr</cp:lastModifiedBy>
  <cp:revision>17</cp:revision>
  <dcterms:created xsi:type="dcterms:W3CDTF">2011-11-07T19:52:29Z</dcterms:created>
  <dcterms:modified xsi:type="dcterms:W3CDTF">2011-12-01T20:23:53Z</dcterms:modified>
</cp:coreProperties>
</file>