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2012-04-15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179512" y="2564904"/>
            <a:ext cx="1441296" cy="791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UI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1978576" y="2564904"/>
            <a:ext cx="1441296" cy="7919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Skaner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778776" y="2564904"/>
            <a:ext cx="1441296" cy="7919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Parser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5578976" y="2564904"/>
            <a:ext cx="1441296" cy="7919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Analizator składniowy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7379176" y="2564904"/>
            <a:ext cx="1441296" cy="791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Moduł wektoryzacji</a:t>
            </a:r>
            <a:endParaRPr lang="pl-PL" dirty="0"/>
          </a:p>
        </p:txBody>
      </p:sp>
      <p:sp>
        <p:nvSpPr>
          <p:cNvPr id="9" name="Chmurka 8"/>
          <p:cNvSpPr/>
          <p:nvPr/>
        </p:nvSpPr>
        <p:spPr>
          <a:xfrm>
            <a:off x="1259632" y="3933056"/>
            <a:ext cx="1080120" cy="70540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*.</a:t>
            </a:r>
            <a:r>
              <a:rPr lang="pl-PL" dirty="0" err="1" smtClean="0"/>
              <a:t>png</a:t>
            </a:r>
            <a:endParaRPr lang="pl-PL" dirty="0"/>
          </a:p>
        </p:txBody>
      </p:sp>
      <p:sp>
        <p:nvSpPr>
          <p:cNvPr id="10" name="Chmurka 9"/>
          <p:cNvSpPr/>
          <p:nvPr/>
        </p:nvSpPr>
        <p:spPr>
          <a:xfrm>
            <a:off x="7559764" y="3933056"/>
            <a:ext cx="1080120" cy="70540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*.</a:t>
            </a:r>
            <a:r>
              <a:rPr lang="pl-PL" dirty="0" err="1" smtClean="0"/>
              <a:t>svg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>
            <a:off x="1620808" y="2960888"/>
            <a:ext cx="3577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5" idx="3"/>
            <a:endCxn id="6" idx="1"/>
          </p:cNvCxnSpPr>
          <p:nvPr/>
        </p:nvCxnSpPr>
        <p:spPr>
          <a:xfrm>
            <a:off x="3419872" y="2960888"/>
            <a:ext cx="3589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6" idx="3"/>
            <a:endCxn id="7" idx="1"/>
          </p:cNvCxnSpPr>
          <p:nvPr/>
        </p:nvCxnSpPr>
        <p:spPr>
          <a:xfrm>
            <a:off x="5220072" y="2960888"/>
            <a:ext cx="3589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7" idx="3"/>
            <a:endCxn id="8" idx="1"/>
          </p:cNvCxnSpPr>
          <p:nvPr/>
        </p:nvCxnSpPr>
        <p:spPr>
          <a:xfrm>
            <a:off x="7020272" y="2960888"/>
            <a:ext cx="3589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>
            <a:stCxn id="9" idx="3"/>
          </p:cNvCxnSpPr>
          <p:nvPr/>
        </p:nvCxnSpPr>
        <p:spPr>
          <a:xfrm flipV="1">
            <a:off x="1799692" y="3068960"/>
            <a:ext cx="0" cy="904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  <a:endCxn id="10" idx="3"/>
          </p:cNvCxnSpPr>
          <p:nvPr/>
        </p:nvCxnSpPr>
        <p:spPr>
          <a:xfrm>
            <a:off x="8099824" y="3356872"/>
            <a:ext cx="0" cy="616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Łącznik zakrzywiony 31"/>
          <p:cNvCxnSpPr>
            <a:stCxn id="8" idx="0"/>
            <a:endCxn id="4" idx="0"/>
          </p:cNvCxnSpPr>
          <p:nvPr/>
        </p:nvCxnSpPr>
        <p:spPr>
          <a:xfrm rot="16200000" flipV="1">
            <a:off x="4499992" y="-1034928"/>
            <a:ext cx="12700" cy="7199664"/>
          </a:xfrm>
          <a:prstGeom prst="curvedConnector3">
            <a:avLst>
              <a:gd name="adj1" fmla="val 1202727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zakrzywiony 33"/>
          <p:cNvCxnSpPr>
            <a:stCxn id="7" idx="0"/>
            <a:endCxn id="4" idx="0"/>
          </p:cNvCxnSpPr>
          <p:nvPr/>
        </p:nvCxnSpPr>
        <p:spPr>
          <a:xfrm rot="16200000" flipV="1">
            <a:off x="3599892" y="-134828"/>
            <a:ext cx="12700" cy="5399464"/>
          </a:xfrm>
          <a:prstGeom prst="curvedConnector3">
            <a:avLst>
              <a:gd name="adj1" fmla="val 82636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zakrzywiony 35"/>
          <p:cNvCxnSpPr>
            <a:stCxn id="6" idx="0"/>
            <a:endCxn id="4" idx="0"/>
          </p:cNvCxnSpPr>
          <p:nvPr/>
        </p:nvCxnSpPr>
        <p:spPr>
          <a:xfrm rot="16200000" flipV="1">
            <a:off x="2699792" y="765272"/>
            <a:ext cx="12700" cy="3599264"/>
          </a:xfrm>
          <a:prstGeom prst="curvedConnector3">
            <a:avLst>
              <a:gd name="adj1" fmla="val 47454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Pokaz na ekranie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2</cp:revision>
  <dcterms:created xsi:type="dcterms:W3CDTF">2012-04-15T19:52:32Z</dcterms:created>
  <dcterms:modified xsi:type="dcterms:W3CDTF">2012-04-15T20:04:52Z</dcterms:modified>
</cp:coreProperties>
</file>