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4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115-DF01-447B-BCFD-177F690FD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42329-BFA0-4722-827C-3311C6D38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D5B9-FC33-4B6A-8517-0FD7011F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3017-88EA-4B2A-8726-9B4BF5DF8F7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FCA40-280E-464C-8DCE-E253A0AA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7DFC-5DCB-421B-87AC-97F62236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1FDE-FA55-4A08-B0B7-7AAFE05A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17F5-5E94-4641-A2DA-6891045B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FBE1E-2C1E-4F49-812A-17068CFEC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BD92-7C16-4422-B1D4-38BFEFD8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3017-88EA-4B2A-8726-9B4BF5DF8F7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6199-EA9A-41EF-8506-8E846D21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3367-D9EE-4DEA-8C0F-B6538E76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1FDE-FA55-4A08-B0B7-7AAFE05A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4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6C9BB-1274-40BF-8F5D-DB9231A87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0E157-DCA4-471F-890A-FD7E4FDB7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6D99B-3F25-4A05-8CF8-4835A8DA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3017-88EA-4B2A-8726-9B4BF5DF8F7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C76D-C1FD-4150-9360-20FB4AA7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36E2C-BA8B-4255-AF0E-7ED3BF9D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1FDE-FA55-4A08-B0B7-7AAFE05A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2A5D-6724-4C7B-881B-04428C97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0F81D-BA6C-4326-812F-64EDB21AB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D734A-F6D5-4CC0-935C-D0904E15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3017-88EA-4B2A-8726-9B4BF5DF8F7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2E4AC-682C-4FEF-BB75-EA5C99D5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93C5-97DD-4675-A65B-5A06CBA3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1FDE-FA55-4A08-B0B7-7AAFE05A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5A5F-7AD4-4CE8-8D48-B8063286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BEF2E-6A5C-46BB-9075-F79490E1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C708E-DAF4-44BF-B7FD-A2E706B6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3017-88EA-4B2A-8726-9B4BF5DF8F7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18F3B-5D17-4A3F-BC77-939E1A43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D29D5-5469-4C03-825B-A575A59A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1FDE-FA55-4A08-B0B7-7AAFE05A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0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EAF9-7BC3-4C99-A5BE-061030C6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698E-607F-4C4D-BCD0-775AFE853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9003D-CD03-4C36-9E34-5C818B176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94E3B-3C2E-405B-8291-5D3DFF0C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3017-88EA-4B2A-8726-9B4BF5DF8F7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5B6EE-7F24-43A0-A888-932EED33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E3284-E5A0-4F14-8181-30135844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1FDE-FA55-4A08-B0B7-7AAFE05A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4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C3AD-8342-4428-85D7-5A167B3D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D7B55-E821-4AFC-A98B-9DC7B25E0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15E3C-D127-489F-B55D-EB7ED6A26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B1B6B-EE20-40AD-829B-9D94F8B75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0A7EE-C3DC-4719-83DB-4BA87D738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4A161-CF37-4E9D-85AC-3A279B19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3017-88EA-4B2A-8726-9B4BF5DF8F7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04DB2-A952-4CE1-BBBC-5DC9D024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6F50C-8F65-4440-B96D-5BD43125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1FDE-FA55-4A08-B0B7-7AAFE05A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B143-5337-4867-B67C-34FE756F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56CB8-DBB3-4D3F-97B7-D78EB5E4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3017-88EA-4B2A-8726-9B4BF5DF8F7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A3B78-4E65-4C73-B99E-4441523E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2BF4B-E25C-4579-B61C-8CD9766B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1FDE-FA55-4A08-B0B7-7AAFE05A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0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F1398-A4E2-4003-8CF7-B6F5441F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3017-88EA-4B2A-8726-9B4BF5DF8F7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8833D-A658-4EC6-B7C6-E388A596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4137F-12BD-4D79-A69B-A1A7A449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1FDE-FA55-4A08-B0B7-7AAFE05A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2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102B-4DA9-40C8-9D4B-C56299F6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738E6-9C7A-4CD7-92FD-5AA993B4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BB2CD-94F0-4763-8340-FF0A6CB44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9F71F-C927-411F-938F-88334A90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3017-88EA-4B2A-8726-9B4BF5DF8F7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4AE0D-3D4E-42EB-B048-4B906CFB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5BA24-35ED-4012-9E72-6F2B0D45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1FDE-FA55-4A08-B0B7-7AAFE05A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8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C253-9FB4-480C-B686-5C2C763D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6AF6E-B983-4048-939F-165092B2E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E9376-60F2-46B8-A67D-D068C35C1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6BB5D-AFF3-40B9-A134-3155D636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3017-88EA-4B2A-8726-9B4BF5DF8F7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34CD9-04D4-4045-8C23-66E75EF6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22385-38EE-43B4-B577-B1FE838A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1FDE-FA55-4A08-B0B7-7AAFE05A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9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5861B-E695-48B0-8DCD-8C716169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C9F97-AFE1-46E5-93E8-29837D7B6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4766D-C5F9-4C17-BCA2-9FC47CFDA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33017-88EA-4B2A-8726-9B4BF5DF8F7A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0FC7E-4802-488C-B4FD-43A4F03EB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E3EE-2685-46A1-9284-31E25445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1FDE-FA55-4A08-B0B7-7AAFE05ACB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724D3-8C8C-4DD1-8524-FE07C106DA0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03025" y="6705600"/>
            <a:ext cx="12303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5799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0">
              <a:srgbClr val="00206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E66D6-A3E1-4DE1-A60E-B78EA728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30629"/>
            <a:ext cx="10570029" cy="658041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88A56DC-5FB5-4745-AE70-2BCF55E695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721642"/>
              </p:ext>
            </p:extLst>
          </p:nvPr>
        </p:nvGraphicFramePr>
        <p:xfrm>
          <a:off x="2124468" y="130629"/>
          <a:ext cx="7943064" cy="6564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9001182" imgH="7439093" progId="Excel.Sheet.12">
                  <p:embed/>
                </p:oleObj>
              </mc:Choice>
              <mc:Fallback>
                <p:oleObj name="Worksheet" r:id="rId3" imgW="9001182" imgH="74390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468" y="130629"/>
                        <a:ext cx="7943064" cy="6564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04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Excel Worksheet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Meredith</dc:creator>
  <cp:lastModifiedBy>Laura Meredith</cp:lastModifiedBy>
  <cp:revision>4</cp:revision>
  <dcterms:created xsi:type="dcterms:W3CDTF">2020-10-20T17:51:50Z</dcterms:created>
  <dcterms:modified xsi:type="dcterms:W3CDTF">2020-10-20T17:58:42Z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02bf62-88e6-456d-b298-e2abb13de1ea_Enabled">
    <vt:lpwstr>true</vt:lpwstr>
  </property>
  <property fmtid="{D5CDD505-2E9C-101B-9397-08002B2CF9AE}" pid="3" name="MSIP_Label_0702bf62-88e6-456d-b298-e2abb13de1ea_SetDate">
    <vt:lpwstr>2020-10-20T17:51:50Z</vt:lpwstr>
  </property>
  <property fmtid="{D5CDD505-2E9C-101B-9397-08002B2CF9AE}" pid="4" name="MSIP_Label_0702bf62-88e6-456d-b298-e2abb13de1ea_Method">
    <vt:lpwstr>Standard</vt:lpwstr>
  </property>
  <property fmtid="{D5CDD505-2E9C-101B-9397-08002B2CF9AE}" pid="5" name="MSIP_Label_0702bf62-88e6-456d-b298-e2abb13de1ea_Name">
    <vt:lpwstr>0702bf62-88e6-456d-b298-e2abb13de1ea</vt:lpwstr>
  </property>
  <property fmtid="{D5CDD505-2E9C-101B-9397-08002B2CF9AE}" pid="6" name="MSIP_Label_0702bf62-88e6-456d-b298-e2abb13de1ea_SiteId">
    <vt:lpwstr>548d26ab-8caa-49e1-97c2-a1b1a06cc39c</vt:lpwstr>
  </property>
  <property fmtid="{D5CDD505-2E9C-101B-9397-08002B2CF9AE}" pid="7" name="MSIP_Label_0702bf62-88e6-456d-b298-e2abb13de1ea_ActionId">
    <vt:lpwstr>fad04064-8f33-4192-b8bf-19c76e6f6aae</vt:lpwstr>
  </property>
  <property fmtid="{D5CDD505-2E9C-101B-9397-08002B2CF9AE}" pid="8" name="MSIP_Label_0702bf62-88e6-456d-b298-e2abb13de1ea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Classified - Confidential</vt:lpwstr>
  </property>
</Properties>
</file>