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13" r:id="rId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333399"/>
    <a:srgbClr val="B8FF71"/>
    <a:srgbClr val="009900"/>
    <a:srgbClr val="6699FF"/>
    <a:srgbClr val="99FF33"/>
    <a:srgbClr val="00CC00"/>
    <a:srgbClr val="FF0066"/>
    <a:srgbClr val="FFCC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2" autoAdjust="0"/>
    <p:restoredTop sz="94660"/>
  </p:normalViewPr>
  <p:slideViewPr>
    <p:cSldViewPr>
      <p:cViewPr>
        <p:scale>
          <a:sx n="74" d="100"/>
          <a:sy n="74" d="100"/>
        </p:scale>
        <p:origin x="-94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54464072-4179-4C21-BDB3-E69537E99D39}" type="datetimeFigureOut">
              <a:rPr lang="en-IN" smtClean="0"/>
              <a:pPr/>
              <a:t>07-04-2017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82A6B51-56A3-4E91-AD06-D748B2023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9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2197-8960-4AC8-804B-A8A665956798}" type="datetime1">
              <a:rPr lang="en-US" smtClean="0"/>
              <a:pPr/>
              <a:t>4/7/2017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7C3A-1DCA-4429-B3F3-7BBE494D8401}" type="datetime1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0C2C-A469-463F-9EAF-7B6C2620B1C5}" type="datetime1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41D8-5BF3-455B-9E65-743AAEEE2EDC}" type="datetime1">
              <a:rPr lang="en-US" smtClean="0"/>
              <a:pPr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9EB1-3E52-48E5-8493-61BEB8A480FB}" type="datetime1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 transparent backgroun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48600" y="0"/>
            <a:ext cx="1295400" cy="88734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E67B-9900-4858-85C0-69670962C5CB}" type="datetime1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A678-B73C-4BB0-8C0C-28EC45D7E033}" type="datetime1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89B2-CDB7-4F58-B04B-DD02E56781CF}" type="datetime1">
              <a:rPr lang="en-US" smtClean="0"/>
              <a:pPr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5553-765F-4D8E-94F6-42A55B2B71B4}" type="datetime1">
              <a:rPr lang="en-US" smtClean="0"/>
              <a:pPr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EA95-D7A4-4C97-95EB-395FA78409A7}" type="datetime1">
              <a:rPr lang="en-US" smtClean="0"/>
              <a:pPr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172C-3AB7-490D-9ED8-57D9CCA48641}" type="datetime1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153400" cy="914400"/>
          </a:xfrm>
        </p:spPr>
        <p:txBody>
          <a:bodyPr vert="horz" lIns="45720" tIns="45720" rIns="45720" bIns="45720" anchor="b">
            <a:normAutofit/>
          </a:bodyPr>
          <a:lstStyle>
            <a:lvl1pPr algn="l">
              <a:buNone/>
              <a:defRPr sz="3600" b="1">
                <a:solidFill>
                  <a:schemeClr val="tx2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153400" cy="4800600"/>
          </a:xfrm>
        </p:spPr>
        <p:txBody>
          <a:bodyPr lIns="64008" rIns="45720" bIns="4572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18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OUR_LOGO.bmp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3613"/>
          <a:stretch>
            <a:fillRect/>
          </a:stretch>
        </p:blipFill>
        <p:spPr>
          <a:xfrm>
            <a:off x="8153400" y="192786"/>
            <a:ext cx="838200" cy="49301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2541D8-5BF3-455B-9E65-743AAEEE2EDC}" type="datetime1">
              <a:rPr lang="en-US" smtClean="0"/>
              <a:pPr/>
              <a:t>4/7/2017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a typeface="Calibri"/>
                <a:cs typeface="Times New Roman"/>
              </a:rPr>
              <a:t>QL / QDI Daman Plant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503519"/>
            <a:ext cx="8915399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7565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8343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QL / QDI Daman Plant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Development Program</dc:title>
  <dc:creator>delnaz joshi</dc:creator>
  <cp:lastModifiedBy>Matish Thakkar</cp:lastModifiedBy>
  <cp:revision>959</cp:revision>
  <cp:lastPrinted>2017-03-02T09:40:48Z</cp:lastPrinted>
  <dcterms:created xsi:type="dcterms:W3CDTF">2006-08-16T00:00:00Z</dcterms:created>
  <dcterms:modified xsi:type="dcterms:W3CDTF">2017-04-07T10:06:25Z</dcterms:modified>
</cp:coreProperties>
</file>