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6" r:id="rId3"/>
    <p:sldId id="284" r:id="rId4"/>
    <p:sldId id="278" r:id="rId5"/>
    <p:sldId id="285" r:id="rId6"/>
    <p:sldId id="280" r:id="rId7"/>
    <p:sldId id="286" r:id="rId8"/>
    <p:sldId id="281" r:id="rId9"/>
    <p:sldId id="287" r:id="rId10"/>
    <p:sldId id="28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074"/>
    <a:srgbClr val="AE77D7"/>
    <a:srgbClr val="E4634E"/>
    <a:srgbClr val="FF4747"/>
    <a:srgbClr val="A365D1"/>
    <a:srgbClr val="00518E"/>
    <a:srgbClr val="F0D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2573-BB50-424D-9E3F-43F660C205B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BB66-D33F-4C81-B1EF-352225ED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3359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Pump Efficiency Analysis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2895600"/>
            <a:ext cx="369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based on 17</a:t>
            </a:r>
            <a:r>
              <a:rPr lang="en-US" baseline="30000" dirty="0" smtClean="0"/>
              <a:t>th</a:t>
            </a:r>
            <a:r>
              <a:rPr lang="en-US" dirty="0" smtClean="0"/>
              <a:t> &amp; 18</a:t>
            </a:r>
            <a:r>
              <a:rPr lang="en-US" baseline="30000" dirty="0" smtClean="0"/>
              <a:t>th</a:t>
            </a:r>
            <a:r>
              <a:rPr lang="en-US" dirty="0" smtClean="0"/>
              <a:t> Jun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562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P-362C (splitting + C-303 indirect 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Comparison between design and actual working parameters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87247"/>
              </p:ext>
            </p:extLst>
          </p:nvPr>
        </p:nvGraphicFramePr>
        <p:xfrm>
          <a:off x="762000" y="2590800"/>
          <a:ext cx="7239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485"/>
                <a:gridCol w="1535545"/>
                <a:gridCol w="1473970"/>
                <a:gridCol w="15240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M3/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KWH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45.84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(Assumed)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110.43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1077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i="1" dirty="0" smtClean="0">
                <a:solidFill>
                  <a:schemeClr val="accent1">
                    <a:lumMod val="75000"/>
                  </a:schemeClr>
                </a:solidFill>
              </a:rPr>
              <a:t>THANK YOU…..</a:t>
            </a:r>
            <a:endParaRPr lang="en-US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269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P-01G14A (</a:t>
            </a:r>
            <a:r>
              <a:rPr lang="en-US" sz="3600" dirty="0"/>
              <a:t>Tempered water </a:t>
            </a:r>
            <a:r>
              <a:rPr lang="en-US" sz="3600" dirty="0" smtClean="0"/>
              <a:t>pump-III)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Comparison between design and actual working parameters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60600"/>
              </p:ext>
            </p:extLst>
          </p:nvPr>
        </p:nvGraphicFramePr>
        <p:xfrm>
          <a:off x="762000" y="2590800"/>
          <a:ext cx="7848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315"/>
                <a:gridCol w="1664855"/>
                <a:gridCol w="1040630"/>
                <a:gridCol w="22098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M3/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365.79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390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18.4 </a:t>
                      </a:r>
                    </a:p>
                    <a:p>
                      <a:r>
                        <a:rPr lang="en-US" dirty="0" smtClean="0"/>
                        <a:t>(Design Suction head is considered)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KWH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5952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If pump will run at design efficiency then power consumption reduced to 25.89 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power consumption:31KWH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potential: 31 - 25.89 =5.11KWH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per annum: 5.11*24*330*4.67 = </a:t>
            </a:r>
            <a:r>
              <a:rPr lang="en-US" b="1" dirty="0" smtClean="0">
                <a:solidFill>
                  <a:srgbClr val="FF0000"/>
                </a:solidFill>
              </a:rPr>
              <a:t>1.88 lacs</a:t>
            </a:r>
          </a:p>
        </p:txBody>
      </p:sp>
    </p:spTree>
    <p:extLst>
      <p:ext uri="{BB962C8B-B14F-4D97-AF65-F5344CB8AC3E}">
        <p14:creationId xmlns:p14="http://schemas.microsoft.com/office/powerpoint/2010/main" val="376592827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P-01G16A (</a:t>
            </a:r>
            <a:r>
              <a:rPr lang="en-US" sz="3600" dirty="0"/>
              <a:t>Tempered water </a:t>
            </a:r>
            <a:r>
              <a:rPr lang="en-US" sz="3600" dirty="0" smtClean="0"/>
              <a:t>pump-II)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Comparison between design and actual working parameters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7676"/>
              </p:ext>
            </p:extLst>
          </p:nvPr>
        </p:nvGraphicFramePr>
        <p:xfrm>
          <a:off x="762000" y="2590800"/>
          <a:ext cx="754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600200"/>
                <a:gridCol w="1238250"/>
                <a:gridCol w="188595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M3/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</a:t>
                      </a:r>
                    </a:p>
                    <a:p>
                      <a:r>
                        <a:rPr lang="en-US" dirty="0" smtClean="0"/>
                        <a:t>(Design Diff head is considered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KWH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0408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Measured Discharge head is 45MWC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5273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If pump will run at design efficiency then power consumption reduced to 39.30 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power consumption:46KWH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potential: 46 – 39.30 = 6.70KWH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per annum: 6.70*24*330*4.67 = </a:t>
            </a:r>
            <a:r>
              <a:rPr lang="en-US" b="1" dirty="0" smtClean="0">
                <a:solidFill>
                  <a:srgbClr val="FF0000"/>
                </a:solidFill>
              </a:rPr>
              <a:t>2.47lacs</a:t>
            </a:r>
          </a:p>
        </p:txBody>
      </p:sp>
    </p:spTree>
    <p:extLst>
      <p:ext uri="{BB962C8B-B14F-4D97-AF65-F5344CB8AC3E}">
        <p14:creationId xmlns:p14="http://schemas.microsoft.com/office/powerpoint/2010/main" val="349820722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P-05G10A (</a:t>
            </a:r>
            <a:r>
              <a:rPr lang="en-US" sz="3600" dirty="0"/>
              <a:t>Tempered water </a:t>
            </a:r>
            <a:r>
              <a:rPr lang="en-US" sz="3600" dirty="0" smtClean="0"/>
              <a:t>pump-I)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Comparison between design and actual working parameters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34135"/>
              </p:ext>
            </p:extLst>
          </p:nvPr>
        </p:nvGraphicFramePr>
        <p:xfrm>
          <a:off x="762000" y="2590800"/>
          <a:ext cx="7239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485"/>
                <a:gridCol w="1535545"/>
                <a:gridCol w="1473970"/>
                <a:gridCol w="15240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M3/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40.4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KWH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5550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If pump will run at design efficiency then power consumption reduced to 59.94 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power consumption:89KWH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potential: 89 – 59.94 = 29.06KWH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per annum: 29.06*24*330*4.67 = </a:t>
            </a:r>
            <a:r>
              <a:rPr lang="en-US" b="1" dirty="0" smtClean="0">
                <a:solidFill>
                  <a:srgbClr val="FF0000"/>
                </a:solidFill>
              </a:rPr>
              <a:t>10.74 lacs</a:t>
            </a:r>
          </a:p>
        </p:txBody>
      </p:sp>
    </p:spTree>
    <p:extLst>
      <p:ext uri="{BB962C8B-B14F-4D97-AF65-F5344CB8AC3E}">
        <p14:creationId xmlns:p14="http://schemas.microsoft.com/office/powerpoint/2010/main" val="24677437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P-05G9A  </a:t>
            </a:r>
            <a:r>
              <a:rPr lang="en-US" sz="3600" dirty="0" smtClean="0"/>
              <a:t>(FAP </a:t>
            </a:r>
            <a:r>
              <a:rPr lang="en-US" sz="3600" dirty="0"/>
              <a:t>Cooling </a:t>
            </a:r>
            <a:r>
              <a:rPr lang="en-US" sz="3600" dirty="0" smtClean="0"/>
              <a:t>tower)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Comparison between design and actual working parameters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60621"/>
              </p:ext>
            </p:extLst>
          </p:nvPr>
        </p:nvGraphicFramePr>
        <p:xfrm>
          <a:off x="762000" y="2590800"/>
          <a:ext cx="7239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485"/>
                <a:gridCol w="1535545"/>
                <a:gridCol w="1473970"/>
                <a:gridCol w="15240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M3/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574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KWH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5637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If pump will run at design efficiency then power consumption reduced to 106.44 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power consumption:135KWH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potential: 135 – 106.44 = 28.56KWH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Saving per annum: 28.56*24*330*4.67 = </a:t>
            </a:r>
            <a:r>
              <a:rPr lang="en-US" b="1" dirty="0" smtClean="0">
                <a:solidFill>
                  <a:srgbClr val="FF0000"/>
                </a:solidFill>
              </a:rPr>
              <a:t>10.56 lacs</a:t>
            </a:r>
          </a:p>
        </p:txBody>
      </p:sp>
    </p:spTree>
    <p:extLst>
      <p:ext uri="{BB962C8B-B14F-4D97-AF65-F5344CB8AC3E}">
        <p14:creationId xmlns:p14="http://schemas.microsoft.com/office/powerpoint/2010/main" val="3313786324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VF-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2819</TotalTime>
  <Words>341</Words>
  <Application>Microsoft Office PowerPoint</Application>
  <PresentationFormat>On-screen Show (4:3)</PresentationFormat>
  <Paragraphs>148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VVF-theme</vt:lpstr>
      <vt:lpstr>Pump Efficiency Analysis</vt:lpstr>
      <vt:lpstr>P-01G14A (Tempered water pump-III)</vt:lpstr>
      <vt:lpstr>PowerPoint Presentation</vt:lpstr>
      <vt:lpstr>P-01G16A (Tempered water pump-II)</vt:lpstr>
      <vt:lpstr>PowerPoint Presentation</vt:lpstr>
      <vt:lpstr>P-05G10A (Tempered water pump-I)</vt:lpstr>
      <vt:lpstr>PowerPoint Presentation</vt:lpstr>
      <vt:lpstr>P-05G9A  (FAP Cooling tower)</vt:lpstr>
      <vt:lpstr>PowerPoint Presentation</vt:lpstr>
      <vt:lpstr>P-362C (splitting + C-303 indirect CT)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Suryakanth Shabolu</dc:creator>
  <cp:lastModifiedBy>Amey Deshpande</cp:lastModifiedBy>
  <cp:revision>182</cp:revision>
  <dcterms:created xsi:type="dcterms:W3CDTF">2006-08-16T00:00:00Z</dcterms:created>
  <dcterms:modified xsi:type="dcterms:W3CDTF">2016-06-21T05:50:08Z</dcterms:modified>
</cp:coreProperties>
</file>