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71" autoAdjust="0"/>
  </p:normalViewPr>
  <p:slideViewPr>
    <p:cSldViewPr>
      <p:cViewPr>
        <p:scale>
          <a:sx n="73" d="100"/>
          <a:sy n="73" d="100"/>
        </p:scale>
        <p:origin x="-34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F96F8-49B9-4385-B1A1-C4BC9378CAB3}" type="datetimeFigureOut">
              <a:rPr lang="en-IN" smtClean="0"/>
              <a:t>03-08-2016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4666B-5C79-4AD8-8990-30C13714A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8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Hydrogenation Of SRBDPS for P-12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318658"/>
              </p:ext>
            </p:extLst>
          </p:nvPr>
        </p:nvGraphicFramePr>
        <p:xfrm>
          <a:off x="228600" y="1524000"/>
          <a:ext cx="8534400" cy="36576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571846"/>
                <a:gridCol w="2962554"/>
              </a:tblGrid>
              <a:tr h="5737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3200" u="none" strike="noStrike" dirty="0">
                          <a:effectLst/>
                        </a:rPr>
                        <a:t>F</a:t>
                      </a:r>
                      <a:r>
                        <a:rPr lang="en-IN" sz="3200" u="none" strike="noStrike" dirty="0" smtClean="0">
                          <a:effectLst/>
                        </a:rPr>
                        <a:t>eed </a:t>
                      </a:r>
                      <a:r>
                        <a:rPr lang="en-IN" sz="3200" u="none" strike="noStrike" dirty="0">
                          <a:effectLst/>
                        </a:rPr>
                        <a:t>material :  SRBDPS</a:t>
                      </a:r>
                      <a:endParaRPr lang="en-IN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73741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u="none" strike="noStrike" dirty="0">
                          <a:effectLst/>
                        </a:rPr>
                        <a:t>Product: P-12</a:t>
                      </a:r>
                      <a:endParaRPr lang="en-IN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645459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u="none" strike="noStrike" dirty="0">
                          <a:effectLst/>
                        </a:rPr>
                        <a:t>Batch Size: </a:t>
                      </a:r>
                      <a:r>
                        <a:rPr lang="en-IN" sz="3200" u="none" strike="noStrike" dirty="0" smtClean="0">
                          <a:effectLst/>
                        </a:rPr>
                        <a:t>7.5 </a:t>
                      </a:r>
                      <a:r>
                        <a:rPr lang="en-IN" sz="3200" u="none" strike="noStrike" dirty="0">
                          <a:effectLst/>
                        </a:rPr>
                        <a:t>MT</a:t>
                      </a:r>
                      <a:endParaRPr lang="en-IN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645459">
                <a:tc>
                  <a:txBody>
                    <a:bodyPr/>
                    <a:lstStyle/>
                    <a:p>
                      <a:pPr algn="l" fontAlgn="b">
                        <a:tabLst>
                          <a:tab pos="2690813" algn="l"/>
                        </a:tabLst>
                      </a:pPr>
                      <a:r>
                        <a:rPr lang="en-IN" sz="3200" u="none" strike="noStrike" dirty="0">
                          <a:effectLst/>
                        </a:rPr>
                        <a:t>Initial IV: 34</a:t>
                      </a:r>
                      <a:endParaRPr lang="en-IN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717177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 smtClean="0">
                          <a:effectLst/>
                        </a:rPr>
                        <a:t>Required IV : 0.7</a:t>
                      </a:r>
                      <a:endParaRPr lang="en-IN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50202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3200" u="none" strike="noStrike" dirty="0">
                          <a:effectLst/>
                        </a:rPr>
                        <a:t>Catalyst quantity :  20 KG</a:t>
                      </a:r>
                      <a:endParaRPr lang="en-IN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97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no.01 </a:t>
            </a:r>
            <a:r>
              <a:rPr lang="en-US" sz="3600" b="1" dirty="0" smtClean="0"/>
              <a:t>: As per regular procedure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1"/>
            <a:ext cx="8229600" cy="137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Previously we were dropping the  batch after 3 hrs. but from this experiment it has been concluded that we can drop batch after 2.33 hrs.  (after hydrogen starts).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91316"/>
              </p:ext>
            </p:extLst>
          </p:nvPr>
        </p:nvGraphicFramePr>
        <p:xfrm>
          <a:off x="228600" y="2971800"/>
          <a:ext cx="8763002" cy="2209801"/>
        </p:xfrm>
        <a:graphic>
          <a:graphicData uri="http://schemas.openxmlformats.org/drawingml/2006/table">
            <a:tbl>
              <a:tblPr/>
              <a:tblGrid>
                <a:gridCol w="762758"/>
                <a:gridCol w="832098"/>
                <a:gridCol w="942582"/>
                <a:gridCol w="1529463"/>
                <a:gridCol w="864393"/>
                <a:gridCol w="788726"/>
                <a:gridCol w="788726"/>
                <a:gridCol w="873673"/>
                <a:gridCol w="696625"/>
                <a:gridCol w="683958"/>
              </a:tblGrid>
              <a:tr h="1135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0" marR="9050" marT="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 charging</a:t>
                      </a:r>
                    </a:p>
                  </a:txBody>
                  <a:tcPr marL="9050" marR="9050" marT="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Catalyst addition</a:t>
                      </a:r>
                    </a:p>
                  </a:txBody>
                  <a:tcPr marL="9050" marR="9050" marT="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Hydrogenation + Hold up</a:t>
                      </a:r>
                    </a:p>
                  </a:txBody>
                  <a:tcPr marL="9050" marR="9050" marT="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 transfer</a:t>
                      </a:r>
                    </a:p>
                  </a:txBody>
                  <a:tcPr marL="9050" marR="9050" marT="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Valve operation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0" marR="9050" marT="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Venting</a:t>
                      </a:r>
                    </a:p>
                  </a:txBody>
                  <a:tcPr marL="9050" marR="9050" marT="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Time in Min</a:t>
                      </a:r>
                    </a:p>
                  </a:txBody>
                  <a:tcPr marL="9050" marR="9050" marT="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Time in Hr</a:t>
                      </a:r>
                    </a:p>
                  </a:txBody>
                  <a:tcPr marL="9050" marR="9050" marT="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Batch/Day</a:t>
                      </a:r>
                    </a:p>
                  </a:txBody>
                  <a:tcPr marL="9050" marR="9050" marT="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79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P-12</a:t>
                      </a:r>
                    </a:p>
                  </a:txBody>
                  <a:tcPr marL="9050" marR="9050" marT="90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050" marR="9050" marT="90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050" marR="9050" marT="90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0" marR="9050" marT="90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0" marR="9050" marT="90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0" marR="9050" marT="90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050" marR="9050" marT="90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270</a:t>
                      </a:r>
                    </a:p>
                  </a:txBody>
                  <a:tcPr marL="9050" marR="9050" marT="90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9050" marR="9050" marT="90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10.66</a:t>
                      </a:r>
                    </a:p>
                  </a:txBody>
                  <a:tcPr marL="9050" marR="9050" marT="90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7963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0" marR="9050" marT="90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0" marR="9050" marT="90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050" marR="9050" marT="90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After</a:t>
                      </a:r>
                      <a:r>
                        <a:rPr lang="en-US" sz="20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050" marR="9050" marT="90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0" marR="9050" marT="90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0" marR="9050" marT="90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0" marR="9050" marT="90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0" marR="9050" marT="90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0" marR="9050" marT="90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0" marR="9050" marT="90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79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P-12</a:t>
                      </a:r>
                    </a:p>
                  </a:txBody>
                  <a:tcPr marL="9050" marR="9050" marT="90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050" marR="9050" marT="90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050" marR="9050" marT="90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0" marR="9050" marT="90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0" marR="9050" marT="90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0" marR="9050" marT="90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050" marR="9050" marT="90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0" marR="9050" marT="90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0" marR="9050" marT="90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12.30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0" marR="9050" marT="90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4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119307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No. 2 </a:t>
            </a:r>
            <a:r>
              <a:rPr lang="en-US" sz="3600" b="1" dirty="0" smtClean="0"/>
              <a:t>By Flip</a:t>
            </a:r>
            <a:endParaRPr lang="en-IN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7937" y="1345474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Starting Hydrogen gas to the reactor &amp; after 15-17 mints we vent/flip Hydrogen/ Inerts for 3 mints but satisfactory results were not found ( as compared to normal procedures).</a:t>
            </a: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510740"/>
              </p:ext>
            </p:extLst>
          </p:nvPr>
        </p:nvGraphicFramePr>
        <p:xfrm>
          <a:off x="914400" y="2743200"/>
          <a:ext cx="6553201" cy="3429000"/>
        </p:xfrm>
        <a:graphic>
          <a:graphicData uri="http://schemas.openxmlformats.org/drawingml/2006/table">
            <a:tbl>
              <a:tblPr/>
              <a:tblGrid>
                <a:gridCol w="1357707"/>
                <a:gridCol w="1309293"/>
                <a:gridCol w="1371600"/>
                <a:gridCol w="1356024"/>
                <a:gridCol w="1158577"/>
              </a:tblGrid>
              <a:tr h="6858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 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</a:t>
                      </a:r>
                      <a:endParaRPr lang="en-IN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IV</a:t>
                      </a:r>
                      <a:endParaRPr lang="en-IN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IV</a:t>
                      </a:r>
                      <a:endParaRPr lang="en-IN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</a:t>
                      </a:r>
                      <a:endParaRPr lang="en-IN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Time min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98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8683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No.3 </a:t>
            </a:r>
            <a:r>
              <a:rPr lang="en-US" sz="3200" b="1" dirty="0" smtClean="0"/>
              <a:t>Addition of catalyst at various Temperatures.</a:t>
            </a:r>
            <a:endParaRPr lang="en-IN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15777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has been </a:t>
            </a:r>
            <a:r>
              <a:rPr lang="en-US" sz="2400" dirty="0"/>
              <a:t>o</a:t>
            </a:r>
            <a:r>
              <a:rPr lang="en-US" sz="2400" dirty="0" smtClean="0"/>
              <a:t>bserved that up to 170 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C temperatures results are getting satisfactory. Above 170 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 C catalyst may deteriorated.</a:t>
            </a: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776547"/>
              </p:ext>
            </p:extLst>
          </p:nvPr>
        </p:nvGraphicFramePr>
        <p:xfrm>
          <a:off x="457202" y="2667000"/>
          <a:ext cx="8077195" cy="3505199"/>
        </p:xfrm>
        <a:graphic>
          <a:graphicData uri="http://schemas.openxmlformats.org/drawingml/2006/table">
            <a:tbl>
              <a:tblPr/>
              <a:tblGrid>
                <a:gridCol w="1371598"/>
                <a:gridCol w="753980"/>
                <a:gridCol w="850231"/>
                <a:gridCol w="850231"/>
                <a:gridCol w="850231"/>
                <a:gridCol w="850231"/>
                <a:gridCol w="850231"/>
                <a:gridCol w="850231"/>
                <a:gridCol w="850231"/>
              </a:tblGrid>
              <a:tr h="5096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 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1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Temp. Deg. C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148.88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155.33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158.83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170.97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170.43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178.15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179.27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1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in mints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5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5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5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5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5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5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Discharge </a:t>
            </a: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should be 6</a:t>
            </a:r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min. instead of 35 min.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Location of control valve is wrong, need to be relocate ( nearest to V-702) then vibration issue will solve and we can transfer batch faster.</a:t>
            </a:r>
          </a:p>
        </p:txBody>
      </p:sp>
    </p:spTree>
    <p:extLst>
      <p:ext uri="{BB962C8B-B14F-4D97-AF65-F5344CB8AC3E}">
        <p14:creationId xmlns:p14="http://schemas.microsoft.com/office/powerpoint/2010/main" val="239043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batch during UTSR run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not possible to take 9 </a:t>
            </a:r>
            <a:r>
              <a:rPr lang="en-US" dirty="0" err="1" smtClean="0"/>
              <a:t>mt</a:t>
            </a:r>
            <a:r>
              <a:rPr lang="en-US" dirty="0" smtClean="0"/>
              <a:t> batch, because it Exide the actual volume of reactor.</a:t>
            </a:r>
          </a:p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1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379</Words>
  <Application>Microsoft Office PowerPoint</Application>
  <PresentationFormat>On-screen Show (4:3)</PresentationFormat>
  <Paragraphs>179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Hydrogenation Of SRBDPS for P-12</vt:lpstr>
      <vt:lpstr>Case no.01 : As per regular procedure</vt:lpstr>
      <vt:lpstr>Case No. 2 By Flip</vt:lpstr>
      <vt:lpstr>Case No.3 Addition of catalyst at various Temperatures.</vt:lpstr>
      <vt:lpstr>Discharge time should be 6 min. instead of 35 min.</vt:lpstr>
      <vt:lpstr>9 mt batch during UTSR run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Ajay Kumbhar</cp:lastModifiedBy>
  <cp:revision>20</cp:revision>
  <dcterms:created xsi:type="dcterms:W3CDTF">2006-08-16T00:00:00Z</dcterms:created>
  <dcterms:modified xsi:type="dcterms:W3CDTF">2016-08-03T11:11:42Z</dcterms:modified>
</cp:coreProperties>
</file>