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430" r:id="rId3"/>
    <p:sldId id="421" r:id="rId4"/>
    <p:sldId id="424" r:id="rId5"/>
    <p:sldId id="428" r:id="rId6"/>
    <p:sldId id="422" r:id="rId7"/>
    <p:sldId id="427" r:id="rId8"/>
    <p:sldId id="425" r:id="rId9"/>
    <p:sldId id="426" r:id="rId10"/>
    <p:sldId id="429" r:id="rId11"/>
    <p:sldId id="413" r:id="rId12"/>
    <p:sldId id="41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CC0066"/>
    <a:srgbClr val="6699FF"/>
    <a:srgbClr val="FF0066"/>
    <a:srgbClr val="B8FF71"/>
    <a:srgbClr val="333399"/>
    <a:srgbClr val="009900"/>
    <a:srgbClr val="99FF33"/>
    <a:srgbClr val="00CC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8" autoAdjust="0"/>
    <p:restoredTop sz="94660"/>
  </p:normalViewPr>
  <p:slideViewPr>
    <p:cSldViewPr>
      <p:cViewPr>
        <p:scale>
          <a:sx n="66" d="100"/>
          <a:sy n="66" d="100"/>
        </p:scale>
        <p:origin x="-80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36070F-92C2-41E5-99C6-FE38A542386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2C6B83DF-79D7-46A7-9841-4A0711B00E3B}">
      <dgm:prSet phldrT="[Text]" custT="1"/>
      <dgm:spPr/>
      <dgm:t>
        <a:bodyPr/>
        <a:lstStyle/>
        <a:p>
          <a:r>
            <a:rPr lang="en-IN" sz="1600" dirty="0" smtClean="0"/>
            <a:t>Refreshing</a:t>
          </a:r>
          <a:endParaRPr lang="en-IN" sz="1600" dirty="0"/>
        </a:p>
      </dgm:t>
    </dgm:pt>
    <dgm:pt modelId="{76DF456B-1CC3-4778-9C03-5520F45F86D9}" type="parTrans" cxnId="{21A971FD-77DE-48C3-80D9-FAACE3403FDC}">
      <dgm:prSet/>
      <dgm:spPr/>
      <dgm:t>
        <a:bodyPr/>
        <a:lstStyle/>
        <a:p>
          <a:endParaRPr lang="en-IN" sz="1600"/>
        </a:p>
      </dgm:t>
    </dgm:pt>
    <dgm:pt modelId="{418930D7-2341-4947-BA8A-C1486B6499D4}" type="sibTrans" cxnId="{21A971FD-77DE-48C3-80D9-FAACE3403FDC}">
      <dgm:prSet/>
      <dgm:spPr/>
      <dgm:t>
        <a:bodyPr/>
        <a:lstStyle/>
        <a:p>
          <a:endParaRPr lang="en-IN" sz="1600"/>
        </a:p>
      </dgm:t>
    </dgm:pt>
    <dgm:pt modelId="{68454C46-E5F8-4716-A001-5F581BBAD3A9}">
      <dgm:prSet phldrT="[Text]" custT="1"/>
      <dgm:spPr/>
      <dgm:t>
        <a:bodyPr/>
        <a:lstStyle/>
        <a:p>
          <a:r>
            <a:rPr lang="en-IN" sz="1600" dirty="0" smtClean="0"/>
            <a:t>A silky feel and cooling effect .</a:t>
          </a:r>
          <a:endParaRPr lang="en-IN" sz="1600" dirty="0"/>
        </a:p>
      </dgm:t>
    </dgm:pt>
    <dgm:pt modelId="{2B58FF91-0F3D-4CB2-B6F6-EDD506D519FA}" type="parTrans" cxnId="{C32A6FD1-E457-4EE7-93CF-2CA317C153D0}">
      <dgm:prSet/>
      <dgm:spPr/>
      <dgm:t>
        <a:bodyPr/>
        <a:lstStyle/>
        <a:p>
          <a:endParaRPr lang="en-IN" sz="1600"/>
        </a:p>
      </dgm:t>
    </dgm:pt>
    <dgm:pt modelId="{499EA953-52AA-4F2E-9F34-819B6E520EDE}" type="sibTrans" cxnId="{C32A6FD1-E457-4EE7-93CF-2CA317C153D0}">
      <dgm:prSet/>
      <dgm:spPr/>
      <dgm:t>
        <a:bodyPr/>
        <a:lstStyle/>
        <a:p>
          <a:endParaRPr lang="en-IN" sz="1600"/>
        </a:p>
      </dgm:t>
    </dgm:pt>
    <dgm:pt modelId="{F4D6BE12-FD2D-48B0-B2F3-9E0E9659B055}">
      <dgm:prSet phldrT="[Text]" custT="1"/>
      <dgm:spPr/>
      <dgm:t>
        <a:bodyPr/>
        <a:lstStyle/>
        <a:p>
          <a:r>
            <a:rPr lang="en-IN" sz="1600" dirty="0" smtClean="0"/>
            <a:t>Recovering</a:t>
          </a:r>
          <a:endParaRPr lang="en-IN" sz="1600" dirty="0"/>
        </a:p>
      </dgm:t>
    </dgm:pt>
    <dgm:pt modelId="{14715D2B-5178-4AEE-8486-40F872E10F17}" type="parTrans" cxnId="{8AD7328D-3FF2-458B-AFF0-AF037F7452E4}">
      <dgm:prSet/>
      <dgm:spPr/>
      <dgm:t>
        <a:bodyPr/>
        <a:lstStyle/>
        <a:p>
          <a:endParaRPr lang="en-IN" sz="1600"/>
        </a:p>
      </dgm:t>
    </dgm:pt>
    <dgm:pt modelId="{0D898598-D73E-4517-8EEC-61E35769EA3E}" type="sibTrans" cxnId="{8AD7328D-3FF2-458B-AFF0-AF037F7452E4}">
      <dgm:prSet/>
      <dgm:spPr/>
      <dgm:t>
        <a:bodyPr/>
        <a:lstStyle/>
        <a:p>
          <a:endParaRPr lang="en-IN" sz="1600"/>
        </a:p>
      </dgm:t>
    </dgm:pt>
    <dgm:pt modelId="{07526310-4BC0-44B7-BBA4-49CB8BA0BEFF}">
      <dgm:prSet phldrT="[Text]" custT="1"/>
      <dgm:spPr/>
      <dgm:t>
        <a:bodyPr/>
        <a:lstStyle/>
        <a:p>
          <a:r>
            <a:rPr lang="en-US" sz="1600" dirty="0" smtClean="0"/>
            <a:t>Reduction of appearance of fine lines and wrinkles.</a:t>
          </a:r>
          <a:endParaRPr lang="en-IN" sz="1600" dirty="0"/>
        </a:p>
      </dgm:t>
    </dgm:pt>
    <dgm:pt modelId="{16D65299-FEE2-473E-89E0-8FE107F09E43}" type="parTrans" cxnId="{FA1F4C23-4FF2-4965-B6CC-8B93F430AE50}">
      <dgm:prSet/>
      <dgm:spPr/>
      <dgm:t>
        <a:bodyPr/>
        <a:lstStyle/>
        <a:p>
          <a:endParaRPr lang="en-IN"/>
        </a:p>
      </dgm:t>
    </dgm:pt>
    <dgm:pt modelId="{ACCC0FD8-AD29-4CFE-AC52-E6DF47C963C6}" type="sibTrans" cxnId="{FA1F4C23-4FF2-4965-B6CC-8B93F430AE50}">
      <dgm:prSet/>
      <dgm:spPr/>
      <dgm:t>
        <a:bodyPr/>
        <a:lstStyle/>
        <a:p>
          <a:endParaRPr lang="en-IN"/>
        </a:p>
      </dgm:t>
    </dgm:pt>
    <dgm:pt modelId="{CD7D949A-9B8A-404A-9E09-843746FB5432}">
      <dgm:prSet phldrT="[Text]" custT="1"/>
      <dgm:spPr/>
      <dgm:t>
        <a:bodyPr/>
        <a:lstStyle/>
        <a:p>
          <a:r>
            <a:rPr lang="en-US" sz="1600" dirty="0" smtClean="0"/>
            <a:t>Reduction of eye puffiness appearance.</a:t>
          </a:r>
          <a:endParaRPr lang="en-IN" sz="1600" dirty="0"/>
        </a:p>
      </dgm:t>
    </dgm:pt>
    <dgm:pt modelId="{B6F33C9D-227F-49A3-82E0-079B7C6215F6}" type="parTrans" cxnId="{F2354D48-AD4F-4227-BFAD-2572E4C6E805}">
      <dgm:prSet/>
      <dgm:spPr/>
      <dgm:t>
        <a:bodyPr/>
        <a:lstStyle/>
        <a:p>
          <a:endParaRPr lang="en-IN"/>
        </a:p>
      </dgm:t>
    </dgm:pt>
    <dgm:pt modelId="{ECCBC08F-216E-4B3D-BB24-926121AE5438}" type="sibTrans" cxnId="{F2354D48-AD4F-4227-BFAD-2572E4C6E805}">
      <dgm:prSet/>
      <dgm:spPr/>
      <dgm:t>
        <a:bodyPr/>
        <a:lstStyle/>
        <a:p>
          <a:endParaRPr lang="en-IN"/>
        </a:p>
      </dgm:t>
    </dgm:pt>
    <dgm:pt modelId="{4DA7BF2C-0F9C-4F60-8825-6DCEB6DC25E7}" type="pres">
      <dgm:prSet presAssocID="{B136070F-92C2-41E5-99C6-FE38A54238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A113261-10F4-49E1-81AA-B586B4A9BD90}" type="pres">
      <dgm:prSet presAssocID="{2C6B83DF-79D7-46A7-9841-4A0711B00E3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42AE94-7A26-40B5-8F51-780C705D6EAC}" type="pres">
      <dgm:prSet presAssocID="{2C6B83DF-79D7-46A7-9841-4A0711B00E3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867E0B5-15F0-43B0-B767-BABFBD3E5B81}" type="pres">
      <dgm:prSet presAssocID="{F4D6BE12-FD2D-48B0-B2F3-9E0E9659B05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2BA5827-7439-4D1B-8B76-285F6B01FE7E}" type="pres">
      <dgm:prSet presAssocID="{F4D6BE12-FD2D-48B0-B2F3-9E0E9659B05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E7E2D11-3874-4B32-84DC-B06A3BED540D}" type="presOf" srcId="{B136070F-92C2-41E5-99C6-FE38A5423860}" destId="{4DA7BF2C-0F9C-4F60-8825-6DCEB6DC25E7}" srcOrd="0" destOrd="0" presId="urn:microsoft.com/office/officeart/2005/8/layout/vList2"/>
    <dgm:cxn modelId="{FA1F4C23-4FF2-4965-B6CC-8B93F430AE50}" srcId="{F4D6BE12-FD2D-48B0-B2F3-9E0E9659B055}" destId="{07526310-4BC0-44B7-BBA4-49CB8BA0BEFF}" srcOrd="0" destOrd="0" parTransId="{16D65299-FEE2-473E-89E0-8FE107F09E43}" sibTransId="{ACCC0FD8-AD29-4CFE-AC52-E6DF47C963C6}"/>
    <dgm:cxn modelId="{17717CDE-EEA6-4091-AF93-EF2E15CEEF6D}" type="presOf" srcId="{F4D6BE12-FD2D-48B0-B2F3-9E0E9659B055}" destId="{2867E0B5-15F0-43B0-B767-BABFBD3E5B81}" srcOrd="0" destOrd="0" presId="urn:microsoft.com/office/officeart/2005/8/layout/vList2"/>
    <dgm:cxn modelId="{CBD46CBB-5796-4794-9CA8-EEB9CD0A2125}" type="presOf" srcId="{2C6B83DF-79D7-46A7-9841-4A0711B00E3B}" destId="{BA113261-10F4-49E1-81AA-B586B4A9BD90}" srcOrd="0" destOrd="0" presId="urn:microsoft.com/office/officeart/2005/8/layout/vList2"/>
    <dgm:cxn modelId="{92C26B5B-880B-4D14-8406-D0C433C59DE8}" type="presOf" srcId="{68454C46-E5F8-4716-A001-5F581BBAD3A9}" destId="{D542AE94-7A26-40B5-8F51-780C705D6EAC}" srcOrd="0" destOrd="0" presId="urn:microsoft.com/office/officeart/2005/8/layout/vList2"/>
    <dgm:cxn modelId="{482FED61-5DFE-4ACA-802D-30035DE6A5FB}" type="presOf" srcId="{07526310-4BC0-44B7-BBA4-49CB8BA0BEFF}" destId="{B2BA5827-7439-4D1B-8B76-285F6B01FE7E}" srcOrd="0" destOrd="0" presId="urn:microsoft.com/office/officeart/2005/8/layout/vList2"/>
    <dgm:cxn modelId="{21A971FD-77DE-48C3-80D9-FAACE3403FDC}" srcId="{B136070F-92C2-41E5-99C6-FE38A5423860}" destId="{2C6B83DF-79D7-46A7-9841-4A0711B00E3B}" srcOrd="0" destOrd="0" parTransId="{76DF456B-1CC3-4778-9C03-5520F45F86D9}" sibTransId="{418930D7-2341-4947-BA8A-C1486B6499D4}"/>
    <dgm:cxn modelId="{4107F9E2-A7BA-4F7D-AD74-62D4D2890E0C}" type="presOf" srcId="{CD7D949A-9B8A-404A-9E09-843746FB5432}" destId="{B2BA5827-7439-4D1B-8B76-285F6B01FE7E}" srcOrd="0" destOrd="1" presId="urn:microsoft.com/office/officeart/2005/8/layout/vList2"/>
    <dgm:cxn modelId="{C32A6FD1-E457-4EE7-93CF-2CA317C153D0}" srcId="{2C6B83DF-79D7-46A7-9841-4A0711B00E3B}" destId="{68454C46-E5F8-4716-A001-5F581BBAD3A9}" srcOrd="0" destOrd="0" parTransId="{2B58FF91-0F3D-4CB2-B6F6-EDD506D519FA}" sibTransId="{499EA953-52AA-4F2E-9F34-819B6E520EDE}"/>
    <dgm:cxn modelId="{8AD7328D-3FF2-458B-AFF0-AF037F7452E4}" srcId="{B136070F-92C2-41E5-99C6-FE38A5423860}" destId="{F4D6BE12-FD2D-48B0-B2F3-9E0E9659B055}" srcOrd="1" destOrd="0" parTransId="{14715D2B-5178-4AEE-8486-40F872E10F17}" sibTransId="{0D898598-D73E-4517-8EEC-61E35769EA3E}"/>
    <dgm:cxn modelId="{F2354D48-AD4F-4227-BFAD-2572E4C6E805}" srcId="{F4D6BE12-FD2D-48B0-B2F3-9E0E9659B055}" destId="{CD7D949A-9B8A-404A-9E09-843746FB5432}" srcOrd="1" destOrd="0" parTransId="{B6F33C9D-227F-49A3-82E0-079B7C6215F6}" sibTransId="{ECCBC08F-216E-4B3D-BB24-926121AE5438}"/>
    <dgm:cxn modelId="{1F0B328F-FC16-45FE-B5D8-5BD81E399799}" type="presParOf" srcId="{4DA7BF2C-0F9C-4F60-8825-6DCEB6DC25E7}" destId="{BA113261-10F4-49E1-81AA-B586B4A9BD90}" srcOrd="0" destOrd="0" presId="urn:microsoft.com/office/officeart/2005/8/layout/vList2"/>
    <dgm:cxn modelId="{6CB88430-2679-4523-898E-BEA1680F89D4}" type="presParOf" srcId="{4DA7BF2C-0F9C-4F60-8825-6DCEB6DC25E7}" destId="{D542AE94-7A26-40B5-8F51-780C705D6EAC}" srcOrd="1" destOrd="0" presId="urn:microsoft.com/office/officeart/2005/8/layout/vList2"/>
    <dgm:cxn modelId="{756AFF2E-9A56-4852-8315-5B7BE868316A}" type="presParOf" srcId="{4DA7BF2C-0F9C-4F60-8825-6DCEB6DC25E7}" destId="{2867E0B5-15F0-43B0-B767-BABFBD3E5B81}" srcOrd="2" destOrd="0" presId="urn:microsoft.com/office/officeart/2005/8/layout/vList2"/>
    <dgm:cxn modelId="{78725366-9C7C-486F-9BC6-851B508BA856}" type="presParOf" srcId="{4DA7BF2C-0F9C-4F60-8825-6DCEB6DC25E7}" destId="{B2BA5827-7439-4D1B-8B76-285F6B01FE7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36070F-92C2-41E5-99C6-FE38A542386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2C6B83DF-79D7-46A7-9841-4A0711B00E3B}">
      <dgm:prSet phldrT="[Text]" custT="1"/>
      <dgm:spPr/>
      <dgm:t>
        <a:bodyPr/>
        <a:lstStyle/>
        <a:p>
          <a:r>
            <a:rPr lang="en-IN" sz="1600" dirty="0" smtClean="0"/>
            <a:t>Conditioning</a:t>
          </a:r>
          <a:endParaRPr lang="en-IN" sz="1600" dirty="0"/>
        </a:p>
      </dgm:t>
    </dgm:pt>
    <dgm:pt modelId="{76DF456B-1CC3-4778-9C03-5520F45F86D9}" type="parTrans" cxnId="{21A971FD-77DE-48C3-80D9-FAACE3403FDC}">
      <dgm:prSet/>
      <dgm:spPr/>
      <dgm:t>
        <a:bodyPr/>
        <a:lstStyle/>
        <a:p>
          <a:endParaRPr lang="en-IN" sz="1600"/>
        </a:p>
      </dgm:t>
    </dgm:pt>
    <dgm:pt modelId="{418930D7-2341-4947-BA8A-C1486B6499D4}" type="sibTrans" cxnId="{21A971FD-77DE-48C3-80D9-FAACE3403FDC}">
      <dgm:prSet/>
      <dgm:spPr/>
      <dgm:t>
        <a:bodyPr/>
        <a:lstStyle/>
        <a:p>
          <a:endParaRPr lang="en-IN" sz="1600"/>
        </a:p>
      </dgm:t>
    </dgm:pt>
    <dgm:pt modelId="{68454C46-E5F8-4716-A001-5F581BBAD3A9}">
      <dgm:prSet phldrT="[Text]" custT="1"/>
      <dgm:spPr/>
      <dgm:t>
        <a:bodyPr/>
        <a:lstStyle/>
        <a:p>
          <a:r>
            <a:rPr lang="en-IN" sz="1600" dirty="0" smtClean="0"/>
            <a:t>High substantive to hair for improved deposition.</a:t>
          </a:r>
          <a:endParaRPr lang="en-IN" sz="1600" dirty="0"/>
        </a:p>
      </dgm:t>
    </dgm:pt>
    <dgm:pt modelId="{2B58FF91-0F3D-4CB2-B6F6-EDD506D519FA}" type="parTrans" cxnId="{C32A6FD1-E457-4EE7-93CF-2CA317C153D0}">
      <dgm:prSet/>
      <dgm:spPr/>
      <dgm:t>
        <a:bodyPr/>
        <a:lstStyle/>
        <a:p>
          <a:endParaRPr lang="en-IN" sz="1600"/>
        </a:p>
      </dgm:t>
    </dgm:pt>
    <dgm:pt modelId="{499EA953-52AA-4F2E-9F34-819B6E520EDE}" type="sibTrans" cxnId="{C32A6FD1-E457-4EE7-93CF-2CA317C153D0}">
      <dgm:prSet/>
      <dgm:spPr/>
      <dgm:t>
        <a:bodyPr/>
        <a:lstStyle/>
        <a:p>
          <a:endParaRPr lang="en-IN" sz="1600"/>
        </a:p>
      </dgm:t>
    </dgm:pt>
    <dgm:pt modelId="{F4D6BE12-FD2D-48B0-B2F3-9E0E9659B055}">
      <dgm:prSet phldrT="[Text]" custT="1"/>
      <dgm:spPr/>
      <dgm:t>
        <a:bodyPr/>
        <a:lstStyle/>
        <a:p>
          <a:r>
            <a:rPr lang="en-IN" sz="1600" dirty="0" smtClean="0"/>
            <a:t>Multifunctional</a:t>
          </a:r>
          <a:endParaRPr lang="en-IN" sz="1600" dirty="0"/>
        </a:p>
      </dgm:t>
    </dgm:pt>
    <dgm:pt modelId="{14715D2B-5178-4AEE-8486-40F872E10F17}" type="parTrans" cxnId="{8AD7328D-3FF2-458B-AFF0-AF037F7452E4}">
      <dgm:prSet/>
      <dgm:spPr/>
      <dgm:t>
        <a:bodyPr/>
        <a:lstStyle/>
        <a:p>
          <a:endParaRPr lang="en-IN" sz="1600"/>
        </a:p>
      </dgm:t>
    </dgm:pt>
    <dgm:pt modelId="{0D898598-D73E-4517-8EEC-61E35769EA3E}" type="sibTrans" cxnId="{8AD7328D-3FF2-458B-AFF0-AF037F7452E4}">
      <dgm:prSet/>
      <dgm:spPr/>
      <dgm:t>
        <a:bodyPr/>
        <a:lstStyle/>
        <a:p>
          <a:endParaRPr lang="en-IN" sz="1600"/>
        </a:p>
      </dgm:t>
    </dgm:pt>
    <dgm:pt modelId="{12D6EFFC-9528-4D8E-A155-50058A1306BF}">
      <dgm:prSet phldrT="[Text]" custT="1"/>
      <dgm:spPr/>
      <dgm:t>
        <a:bodyPr/>
        <a:lstStyle/>
        <a:p>
          <a:r>
            <a:rPr lang="en-IN" sz="1600" dirty="0" smtClean="0"/>
            <a:t>Provide multiple benefits for a healthy skin and scalp.</a:t>
          </a:r>
          <a:endParaRPr lang="en-IN" sz="1600" dirty="0"/>
        </a:p>
      </dgm:t>
    </dgm:pt>
    <dgm:pt modelId="{38E1F101-14FA-4626-82F7-5E5A9C3984F5}" type="parTrans" cxnId="{48C28366-32FA-4E01-9BC2-E61EDC256C5E}">
      <dgm:prSet/>
      <dgm:spPr/>
      <dgm:t>
        <a:bodyPr/>
        <a:lstStyle/>
        <a:p>
          <a:endParaRPr lang="en-IN" sz="1600"/>
        </a:p>
      </dgm:t>
    </dgm:pt>
    <dgm:pt modelId="{33A5143B-30E2-431A-84E8-011F05B35E11}" type="sibTrans" cxnId="{48C28366-32FA-4E01-9BC2-E61EDC256C5E}">
      <dgm:prSet/>
      <dgm:spPr/>
      <dgm:t>
        <a:bodyPr/>
        <a:lstStyle/>
        <a:p>
          <a:endParaRPr lang="en-IN" sz="1600"/>
        </a:p>
      </dgm:t>
    </dgm:pt>
    <dgm:pt modelId="{6C15EBF6-823B-4A58-8357-4F504ADF6A72}">
      <dgm:prSet phldrT="[Text]" custT="1"/>
      <dgm:spPr/>
      <dgm:t>
        <a:bodyPr/>
        <a:lstStyle/>
        <a:p>
          <a:r>
            <a:rPr lang="en-US" sz="1600" dirty="0" smtClean="0"/>
            <a:t>Revitalizing</a:t>
          </a:r>
          <a:endParaRPr lang="en-IN" sz="1600" dirty="0"/>
        </a:p>
      </dgm:t>
    </dgm:pt>
    <dgm:pt modelId="{C06FEE18-8B1C-4124-A909-360475E5214D}" type="parTrans" cxnId="{701177B1-24FE-454C-8745-25CBF6221AEE}">
      <dgm:prSet/>
      <dgm:spPr/>
      <dgm:t>
        <a:bodyPr/>
        <a:lstStyle/>
        <a:p>
          <a:endParaRPr lang="en-IN"/>
        </a:p>
      </dgm:t>
    </dgm:pt>
    <dgm:pt modelId="{F50A32C8-0076-489E-9821-0E302DEFB953}" type="sibTrans" cxnId="{701177B1-24FE-454C-8745-25CBF6221AEE}">
      <dgm:prSet/>
      <dgm:spPr/>
      <dgm:t>
        <a:bodyPr/>
        <a:lstStyle/>
        <a:p>
          <a:endParaRPr lang="en-IN"/>
        </a:p>
      </dgm:t>
    </dgm:pt>
    <dgm:pt modelId="{3FA9F0E8-DC61-49A7-BD43-E9BF8BB168E6}">
      <dgm:prSet phldrT="[Text]" custT="1"/>
      <dgm:spPr/>
      <dgm:t>
        <a:bodyPr/>
        <a:lstStyle/>
        <a:p>
          <a:r>
            <a:rPr lang="en-US" sz="1600" dirty="0" smtClean="0"/>
            <a:t>Strengthens and protects hair</a:t>
          </a:r>
          <a:endParaRPr lang="en-IN" sz="1600" dirty="0"/>
        </a:p>
      </dgm:t>
    </dgm:pt>
    <dgm:pt modelId="{4F0468F0-036E-448D-8502-A3B1126DBE15}" type="parTrans" cxnId="{D1E32A3A-4005-4B9C-9BBD-DA7762D3F560}">
      <dgm:prSet/>
      <dgm:spPr/>
      <dgm:t>
        <a:bodyPr/>
        <a:lstStyle/>
        <a:p>
          <a:endParaRPr lang="en-IN"/>
        </a:p>
      </dgm:t>
    </dgm:pt>
    <dgm:pt modelId="{5F06834C-8154-4466-9B11-B9E34E2F004B}" type="sibTrans" cxnId="{D1E32A3A-4005-4B9C-9BBD-DA7762D3F560}">
      <dgm:prSet/>
      <dgm:spPr/>
      <dgm:t>
        <a:bodyPr/>
        <a:lstStyle/>
        <a:p>
          <a:endParaRPr lang="en-IN"/>
        </a:p>
      </dgm:t>
    </dgm:pt>
    <dgm:pt modelId="{4DA7BF2C-0F9C-4F60-8825-6DCEB6DC25E7}" type="pres">
      <dgm:prSet presAssocID="{B136070F-92C2-41E5-99C6-FE38A54238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A113261-10F4-49E1-81AA-B586B4A9BD90}" type="pres">
      <dgm:prSet presAssocID="{2C6B83DF-79D7-46A7-9841-4A0711B00E3B}" presName="parentText" presStyleLbl="node1" presStyleIdx="0" presStyleCnt="3" custLinFactNeighborX="-1538" custLinFactNeighborY="133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42AE94-7A26-40B5-8F51-780C705D6EAC}" type="pres">
      <dgm:prSet presAssocID="{2C6B83DF-79D7-46A7-9841-4A0711B00E3B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867E0B5-15F0-43B0-B767-BABFBD3E5B81}" type="pres">
      <dgm:prSet presAssocID="{F4D6BE12-FD2D-48B0-B2F3-9E0E9659B05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2BA5827-7439-4D1B-8B76-285F6B01FE7E}" type="pres">
      <dgm:prSet presAssocID="{F4D6BE12-FD2D-48B0-B2F3-9E0E9659B055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76B79C5-BBBC-45E5-B49B-99C765F26AE4}" type="pres">
      <dgm:prSet presAssocID="{6C15EBF6-823B-4A58-8357-4F504ADF6A7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B0D64E2-B35D-476F-9622-1EC9CA421341}" type="pres">
      <dgm:prSet presAssocID="{6C15EBF6-823B-4A58-8357-4F504ADF6A72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AA4FFC9-F73F-4BCE-8577-802ABAAEFD28}" type="presOf" srcId="{2C6B83DF-79D7-46A7-9841-4A0711B00E3B}" destId="{BA113261-10F4-49E1-81AA-B586B4A9BD90}" srcOrd="0" destOrd="0" presId="urn:microsoft.com/office/officeart/2005/8/layout/vList2"/>
    <dgm:cxn modelId="{21A971FD-77DE-48C3-80D9-FAACE3403FDC}" srcId="{B136070F-92C2-41E5-99C6-FE38A5423860}" destId="{2C6B83DF-79D7-46A7-9841-4A0711B00E3B}" srcOrd="0" destOrd="0" parTransId="{76DF456B-1CC3-4778-9C03-5520F45F86D9}" sibTransId="{418930D7-2341-4947-BA8A-C1486B6499D4}"/>
    <dgm:cxn modelId="{8AD7328D-3FF2-458B-AFF0-AF037F7452E4}" srcId="{B136070F-92C2-41E5-99C6-FE38A5423860}" destId="{F4D6BE12-FD2D-48B0-B2F3-9E0E9659B055}" srcOrd="1" destOrd="0" parTransId="{14715D2B-5178-4AEE-8486-40F872E10F17}" sibTransId="{0D898598-D73E-4517-8EEC-61E35769EA3E}"/>
    <dgm:cxn modelId="{701177B1-24FE-454C-8745-25CBF6221AEE}" srcId="{B136070F-92C2-41E5-99C6-FE38A5423860}" destId="{6C15EBF6-823B-4A58-8357-4F504ADF6A72}" srcOrd="2" destOrd="0" parTransId="{C06FEE18-8B1C-4124-A909-360475E5214D}" sibTransId="{F50A32C8-0076-489E-9821-0E302DEFB953}"/>
    <dgm:cxn modelId="{C32A6FD1-E457-4EE7-93CF-2CA317C153D0}" srcId="{2C6B83DF-79D7-46A7-9841-4A0711B00E3B}" destId="{68454C46-E5F8-4716-A001-5F581BBAD3A9}" srcOrd="0" destOrd="0" parTransId="{2B58FF91-0F3D-4CB2-B6F6-EDD506D519FA}" sibTransId="{499EA953-52AA-4F2E-9F34-819B6E520EDE}"/>
    <dgm:cxn modelId="{321583CE-ADE7-4DF3-A4D0-2968F4823689}" type="presOf" srcId="{B136070F-92C2-41E5-99C6-FE38A5423860}" destId="{4DA7BF2C-0F9C-4F60-8825-6DCEB6DC25E7}" srcOrd="0" destOrd="0" presId="urn:microsoft.com/office/officeart/2005/8/layout/vList2"/>
    <dgm:cxn modelId="{8115923F-26F0-4CEF-A701-F7C229EDD843}" type="presOf" srcId="{12D6EFFC-9528-4D8E-A155-50058A1306BF}" destId="{B2BA5827-7439-4D1B-8B76-285F6B01FE7E}" srcOrd="0" destOrd="0" presId="urn:microsoft.com/office/officeart/2005/8/layout/vList2"/>
    <dgm:cxn modelId="{D1E32A3A-4005-4B9C-9BBD-DA7762D3F560}" srcId="{6C15EBF6-823B-4A58-8357-4F504ADF6A72}" destId="{3FA9F0E8-DC61-49A7-BD43-E9BF8BB168E6}" srcOrd="0" destOrd="0" parTransId="{4F0468F0-036E-448D-8502-A3B1126DBE15}" sibTransId="{5F06834C-8154-4466-9B11-B9E34E2F004B}"/>
    <dgm:cxn modelId="{731E7BB0-1C84-4E99-A3AB-7DB353666D94}" type="presOf" srcId="{F4D6BE12-FD2D-48B0-B2F3-9E0E9659B055}" destId="{2867E0B5-15F0-43B0-B767-BABFBD3E5B81}" srcOrd="0" destOrd="0" presId="urn:microsoft.com/office/officeart/2005/8/layout/vList2"/>
    <dgm:cxn modelId="{7168BC26-3D92-4FB1-B12A-CC887FBE3550}" type="presOf" srcId="{3FA9F0E8-DC61-49A7-BD43-E9BF8BB168E6}" destId="{CB0D64E2-B35D-476F-9622-1EC9CA421341}" srcOrd="0" destOrd="0" presId="urn:microsoft.com/office/officeart/2005/8/layout/vList2"/>
    <dgm:cxn modelId="{F2F11717-ED17-498E-AAC1-B46D2E73E93D}" type="presOf" srcId="{6C15EBF6-823B-4A58-8357-4F504ADF6A72}" destId="{D76B79C5-BBBC-45E5-B49B-99C765F26AE4}" srcOrd="0" destOrd="0" presId="urn:microsoft.com/office/officeart/2005/8/layout/vList2"/>
    <dgm:cxn modelId="{E349B349-7A29-42B8-BBDC-A7EE9BF29B2C}" type="presOf" srcId="{68454C46-E5F8-4716-A001-5F581BBAD3A9}" destId="{D542AE94-7A26-40B5-8F51-780C705D6EAC}" srcOrd="0" destOrd="0" presId="urn:microsoft.com/office/officeart/2005/8/layout/vList2"/>
    <dgm:cxn modelId="{48C28366-32FA-4E01-9BC2-E61EDC256C5E}" srcId="{F4D6BE12-FD2D-48B0-B2F3-9E0E9659B055}" destId="{12D6EFFC-9528-4D8E-A155-50058A1306BF}" srcOrd="0" destOrd="0" parTransId="{38E1F101-14FA-4626-82F7-5E5A9C3984F5}" sibTransId="{33A5143B-30E2-431A-84E8-011F05B35E11}"/>
    <dgm:cxn modelId="{3DD15E02-7968-4BDE-B1A5-CBD9F0DB8477}" type="presParOf" srcId="{4DA7BF2C-0F9C-4F60-8825-6DCEB6DC25E7}" destId="{BA113261-10F4-49E1-81AA-B586B4A9BD90}" srcOrd="0" destOrd="0" presId="urn:microsoft.com/office/officeart/2005/8/layout/vList2"/>
    <dgm:cxn modelId="{81A58D78-97F7-4366-9B4B-69C4255FD794}" type="presParOf" srcId="{4DA7BF2C-0F9C-4F60-8825-6DCEB6DC25E7}" destId="{D542AE94-7A26-40B5-8F51-780C705D6EAC}" srcOrd="1" destOrd="0" presId="urn:microsoft.com/office/officeart/2005/8/layout/vList2"/>
    <dgm:cxn modelId="{C95D1C84-407D-461E-8D21-6F26D4BFE08E}" type="presParOf" srcId="{4DA7BF2C-0F9C-4F60-8825-6DCEB6DC25E7}" destId="{2867E0B5-15F0-43B0-B767-BABFBD3E5B81}" srcOrd="2" destOrd="0" presId="urn:microsoft.com/office/officeart/2005/8/layout/vList2"/>
    <dgm:cxn modelId="{B786B333-2BF4-4073-99E2-2418F9BC16AF}" type="presParOf" srcId="{4DA7BF2C-0F9C-4F60-8825-6DCEB6DC25E7}" destId="{B2BA5827-7439-4D1B-8B76-285F6B01FE7E}" srcOrd="3" destOrd="0" presId="urn:microsoft.com/office/officeart/2005/8/layout/vList2"/>
    <dgm:cxn modelId="{D7EAA010-4B97-4E54-9A92-8E859BA5CA14}" type="presParOf" srcId="{4DA7BF2C-0F9C-4F60-8825-6DCEB6DC25E7}" destId="{D76B79C5-BBBC-45E5-B49B-99C765F26AE4}" srcOrd="4" destOrd="0" presId="urn:microsoft.com/office/officeart/2005/8/layout/vList2"/>
    <dgm:cxn modelId="{9F88D9AE-8898-4DAF-9273-8A0FCBD72B50}" type="presParOf" srcId="{4DA7BF2C-0F9C-4F60-8825-6DCEB6DC25E7}" destId="{CB0D64E2-B35D-476F-9622-1EC9CA42134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36070F-92C2-41E5-99C6-FE38A542386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2C6B83DF-79D7-46A7-9841-4A0711B00E3B}">
      <dgm:prSet phldrT="[Text]" custT="1"/>
      <dgm:spPr/>
      <dgm:t>
        <a:bodyPr/>
        <a:lstStyle/>
        <a:p>
          <a:r>
            <a:rPr lang="en-IN" sz="1600" dirty="0" smtClean="0"/>
            <a:t>Protecting</a:t>
          </a:r>
          <a:endParaRPr lang="en-IN" sz="1600" dirty="0"/>
        </a:p>
      </dgm:t>
    </dgm:pt>
    <dgm:pt modelId="{76DF456B-1CC3-4778-9C03-5520F45F86D9}" type="parTrans" cxnId="{21A971FD-77DE-48C3-80D9-FAACE3403FDC}">
      <dgm:prSet/>
      <dgm:spPr/>
      <dgm:t>
        <a:bodyPr/>
        <a:lstStyle/>
        <a:p>
          <a:endParaRPr lang="en-IN" sz="1600"/>
        </a:p>
      </dgm:t>
    </dgm:pt>
    <dgm:pt modelId="{418930D7-2341-4947-BA8A-C1486B6499D4}" type="sibTrans" cxnId="{21A971FD-77DE-48C3-80D9-FAACE3403FDC}">
      <dgm:prSet/>
      <dgm:spPr/>
      <dgm:t>
        <a:bodyPr/>
        <a:lstStyle/>
        <a:p>
          <a:endParaRPr lang="en-IN" sz="1600"/>
        </a:p>
      </dgm:t>
    </dgm:pt>
    <dgm:pt modelId="{68454C46-E5F8-4716-A001-5F581BBAD3A9}">
      <dgm:prSet phldrT="[Text]" custT="1"/>
      <dgm:spPr/>
      <dgm:t>
        <a:bodyPr/>
        <a:lstStyle/>
        <a:p>
          <a:r>
            <a:rPr lang="en-IN" sz="1600" dirty="0" smtClean="0"/>
            <a:t>Strengthens and protects hair and contribute to the improvement in scalp and skin appearance.</a:t>
          </a:r>
          <a:endParaRPr lang="en-IN" sz="1600" dirty="0"/>
        </a:p>
      </dgm:t>
    </dgm:pt>
    <dgm:pt modelId="{2B58FF91-0F3D-4CB2-B6F6-EDD506D519FA}" type="parTrans" cxnId="{C32A6FD1-E457-4EE7-93CF-2CA317C153D0}">
      <dgm:prSet/>
      <dgm:spPr/>
      <dgm:t>
        <a:bodyPr/>
        <a:lstStyle/>
        <a:p>
          <a:endParaRPr lang="en-IN" sz="1600"/>
        </a:p>
      </dgm:t>
    </dgm:pt>
    <dgm:pt modelId="{499EA953-52AA-4F2E-9F34-819B6E520EDE}" type="sibTrans" cxnId="{C32A6FD1-E457-4EE7-93CF-2CA317C153D0}">
      <dgm:prSet/>
      <dgm:spPr/>
      <dgm:t>
        <a:bodyPr/>
        <a:lstStyle/>
        <a:p>
          <a:endParaRPr lang="en-IN" sz="1600"/>
        </a:p>
      </dgm:t>
    </dgm:pt>
    <dgm:pt modelId="{F4D6BE12-FD2D-48B0-B2F3-9E0E9659B055}">
      <dgm:prSet phldrT="[Text]" custT="1"/>
      <dgm:spPr/>
      <dgm:t>
        <a:bodyPr/>
        <a:lstStyle/>
        <a:p>
          <a:r>
            <a:rPr lang="en-IN" sz="1600" dirty="0" smtClean="0"/>
            <a:t>Feel and Foam</a:t>
          </a:r>
          <a:endParaRPr lang="en-IN" sz="1600" dirty="0"/>
        </a:p>
      </dgm:t>
    </dgm:pt>
    <dgm:pt modelId="{14715D2B-5178-4AEE-8486-40F872E10F17}" type="parTrans" cxnId="{8AD7328D-3FF2-458B-AFF0-AF037F7452E4}">
      <dgm:prSet/>
      <dgm:spPr/>
      <dgm:t>
        <a:bodyPr/>
        <a:lstStyle/>
        <a:p>
          <a:endParaRPr lang="en-IN" sz="1600"/>
        </a:p>
      </dgm:t>
    </dgm:pt>
    <dgm:pt modelId="{0D898598-D73E-4517-8EEC-61E35769EA3E}" type="sibTrans" cxnId="{8AD7328D-3FF2-458B-AFF0-AF037F7452E4}">
      <dgm:prSet/>
      <dgm:spPr/>
      <dgm:t>
        <a:bodyPr/>
        <a:lstStyle/>
        <a:p>
          <a:endParaRPr lang="en-IN" sz="1600"/>
        </a:p>
      </dgm:t>
    </dgm:pt>
    <dgm:pt modelId="{12D6EFFC-9528-4D8E-A155-50058A1306BF}">
      <dgm:prSet phldrT="[Text]" custT="1"/>
      <dgm:spPr/>
      <dgm:t>
        <a:bodyPr/>
        <a:lstStyle/>
        <a:p>
          <a:r>
            <a:rPr lang="en-IN" sz="1600" dirty="0" smtClean="0"/>
            <a:t>A rich and mild creamy lather leaves a soft and gentle feel of the skin and hair.</a:t>
          </a:r>
          <a:endParaRPr lang="en-IN" sz="1600" dirty="0"/>
        </a:p>
      </dgm:t>
    </dgm:pt>
    <dgm:pt modelId="{38E1F101-14FA-4626-82F7-5E5A9C3984F5}" type="parTrans" cxnId="{48C28366-32FA-4E01-9BC2-E61EDC256C5E}">
      <dgm:prSet/>
      <dgm:spPr/>
      <dgm:t>
        <a:bodyPr/>
        <a:lstStyle/>
        <a:p>
          <a:endParaRPr lang="en-IN" sz="1600"/>
        </a:p>
      </dgm:t>
    </dgm:pt>
    <dgm:pt modelId="{33A5143B-30E2-431A-84E8-011F05B35E11}" type="sibTrans" cxnId="{48C28366-32FA-4E01-9BC2-E61EDC256C5E}">
      <dgm:prSet/>
      <dgm:spPr/>
      <dgm:t>
        <a:bodyPr/>
        <a:lstStyle/>
        <a:p>
          <a:endParaRPr lang="en-IN" sz="1600"/>
        </a:p>
      </dgm:t>
    </dgm:pt>
    <dgm:pt modelId="{4DA7BF2C-0F9C-4F60-8825-6DCEB6DC25E7}" type="pres">
      <dgm:prSet presAssocID="{B136070F-92C2-41E5-99C6-FE38A54238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A113261-10F4-49E1-81AA-B586B4A9BD90}" type="pres">
      <dgm:prSet presAssocID="{2C6B83DF-79D7-46A7-9841-4A0711B00E3B}" presName="parentText" presStyleLbl="node1" presStyleIdx="0" presStyleCnt="2" custLinFactNeighborX="-1538" custLinFactNeighborY="133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42AE94-7A26-40B5-8F51-780C705D6EAC}" type="pres">
      <dgm:prSet presAssocID="{2C6B83DF-79D7-46A7-9841-4A0711B00E3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867E0B5-15F0-43B0-B767-BABFBD3E5B81}" type="pres">
      <dgm:prSet presAssocID="{F4D6BE12-FD2D-48B0-B2F3-9E0E9659B05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2BA5827-7439-4D1B-8B76-285F6B01FE7E}" type="pres">
      <dgm:prSet presAssocID="{F4D6BE12-FD2D-48B0-B2F3-9E0E9659B05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0D887FC-06F7-4896-A9F0-326847BE9219}" type="presOf" srcId="{12D6EFFC-9528-4D8E-A155-50058A1306BF}" destId="{B2BA5827-7439-4D1B-8B76-285F6B01FE7E}" srcOrd="0" destOrd="0" presId="urn:microsoft.com/office/officeart/2005/8/layout/vList2"/>
    <dgm:cxn modelId="{B55E01A4-B5EA-4C52-A337-FC786349501B}" type="presOf" srcId="{F4D6BE12-FD2D-48B0-B2F3-9E0E9659B055}" destId="{2867E0B5-15F0-43B0-B767-BABFBD3E5B81}" srcOrd="0" destOrd="0" presId="urn:microsoft.com/office/officeart/2005/8/layout/vList2"/>
    <dgm:cxn modelId="{EAD6A17D-C99F-42B5-9935-DB18693AE1DF}" type="presOf" srcId="{B136070F-92C2-41E5-99C6-FE38A5423860}" destId="{4DA7BF2C-0F9C-4F60-8825-6DCEB6DC25E7}" srcOrd="0" destOrd="0" presId="urn:microsoft.com/office/officeart/2005/8/layout/vList2"/>
    <dgm:cxn modelId="{21A971FD-77DE-48C3-80D9-FAACE3403FDC}" srcId="{B136070F-92C2-41E5-99C6-FE38A5423860}" destId="{2C6B83DF-79D7-46A7-9841-4A0711B00E3B}" srcOrd="0" destOrd="0" parTransId="{76DF456B-1CC3-4778-9C03-5520F45F86D9}" sibTransId="{418930D7-2341-4947-BA8A-C1486B6499D4}"/>
    <dgm:cxn modelId="{43ED0641-4A77-4250-8E7B-132D0F603487}" type="presOf" srcId="{2C6B83DF-79D7-46A7-9841-4A0711B00E3B}" destId="{BA113261-10F4-49E1-81AA-B586B4A9BD90}" srcOrd="0" destOrd="0" presId="urn:microsoft.com/office/officeart/2005/8/layout/vList2"/>
    <dgm:cxn modelId="{C32A6FD1-E457-4EE7-93CF-2CA317C153D0}" srcId="{2C6B83DF-79D7-46A7-9841-4A0711B00E3B}" destId="{68454C46-E5F8-4716-A001-5F581BBAD3A9}" srcOrd="0" destOrd="0" parTransId="{2B58FF91-0F3D-4CB2-B6F6-EDD506D519FA}" sibTransId="{499EA953-52AA-4F2E-9F34-819B6E520EDE}"/>
    <dgm:cxn modelId="{8AD7328D-3FF2-458B-AFF0-AF037F7452E4}" srcId="{B136070F-92C2-41E5-99C6-FE38A5423860}" destId="{F4D6BE12-FD2D-48B0-B2F3-9E0E9659B055}" srcOrd="1" destOrd="0" parTransId="{14715D2B-5178-4AEE-8486-40F872E10F17}" sibTransId="{0D898598-D73E-4517-8EEC-61E35769EA3E}"/>
    <dgm:cxn modelId="{48C28366-32FA-4E01-9BC2-E61EDC256C5E}" srcId="{F4D6BE12-FD2D-48B0-B2F3-9E0E9659B055}" destId="{12D6EFFC-9528-4D8E-A155-50058A1306BF}" srcOrd="0" destOrd="0" parTransId="{38E1F101-14FA-4626-82F7-5E5A9C3984F5}" sibTransId="{33A5143B-30E2-431A-84E8-011F05B35E11}"/>
    <dgm:cxn modelId="{56539DEA-F612-4420-8A07-B1F0690070DE}" type="presOf" srcId="{68454C46-E5F8-4716-A001-5F581BBAD3A9}" destId="{D542AE94-7A26-40B5-8F51-780C705D6EAC}" srcOrd="0" destOrd="0" presId="urn:microsoft.com/office/officeart/2005/8/layout/vList2"/>
    <dgm:cxn modelId="{8EE05F72-980E-44F3-A416-FF6D5F05BDF1}" type="presParOf" srcId="{4DA7BF2C-0F9C-4F60-8825-6DCEB6DC25E7}" destId="{BA113261-10F4-49E1-81AA-B586B4A9BD90}" srcOrd="0" destOrd="0" presId="urn:microsoft.com/office/officeart/2005/8/layout/vList2"/>
    <dgm:cxn modelId="{89A3B60E-DB51-42BA-97CE-4B390E8CE96F}" type="presParOf" srcId="{4DA7BF2C-0F9C-4F60-8825-6DCEB6DC25E7}" destId="{D542AE94-7A26-40B5-8F51-780C705D6EAC}" srcOrd="1" destOrd="0" presId="urn:microsoft.com/office/officeart/2005/8/layout/vList2"/>
    <dgm:cxn modelId="{AA276A30-B41F-4B61-81E6-B52424E8AF81}" type="presParOf" srcId="{4DA7BF2C-0F9C-4F60-8825-6DCEB6DC25E7}" destId="{2867E0B5-15F0-43B0-B767-BABFBD3E5B81}" srcOrd="2" destOrd="0" presId="urn:microsoft.com/office/officeart/2005/8/layout/vList2"/>
    <dgm:cxn modelId="{DCE5B0DC-7485-447A-93AA-639858E1C57C}" type="presParOf" srcId="{4DA7BF2C-0F9C-4F60-8825-6DCEB6DC25E7}" destId="{B2BA5827-7439-4D1B-8B76-285F6B01FE7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36070F-92C2-41E5-99C6-FE38A542386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2C6B83DF-79D7-46A7-9841-4A0711B00E3B}">
      <dgm:prSet phldrT="[Text]" custT="1"/>
      <dgm:spPr/>
      <dgm:t>
        <a:bodyPr/>
        <a:lstStyle/>
        <a:p>
          <a:r>
            <a:rPr lang="en-IN" sz="1600" dirty="0" smtClean="0"/>
            <a:t>Moisturizing:</a:t>
          </a:r>
          <a:endParaRPr lang="en-IN" sz="1600" dirty="0"/>
        </a:p>
      </dgm:t>
    </dgm:pt>
    <dgm:pt modelId="{76DF456B-1CC3-4778-9C03-5520F45F86D9}" type="parTrans" cxnId="{21A971FD-77DE-48C3-80D9-FAACE3403FDC}">
      <dgm:prSet/>
      <dgm:spPr/>
      <dgm:t>
        <a:bodyPr/>
        <a:lstStyle/>
        <a:p>
          <a:endParaRPr lang="en-IN" sz="1600"/>
        </a:p>
      </dgm:t>
    </dgm:pt>
    <dgm:pt modelId="{418930D7-2341-4947-BA8A-C1486B6499D4}" type="sibTrans" cxnId="{21A971FD-77DE-48C3-80D9-FAACE3403FDC}">
      <dgm:prSet/>
      <dgm:spPr/>
      <dgm:t>
        <a:bodyPr/>
        <a:lstStyle/>
        <a:p>
          <a:endParaRPr lang="en-IN" sz="1600"/>
        </a:p>
      </dgm:t>
    </dgm:pt>
    <dgm:pt modelId="{CF5D57CC-3711-4E04-90E7-82C9CB3AA08B}">
      <dgm:prSet custT="1"/>
      <dgm:spPr/>
      <dgm:t>
        <a:bodyPr/>
        <a:lstStyle/>
        <a:p>
          <a:r>
            <a:rPr lang="en-IN" sz="1600" dirty="0" smtClean="0"/>
            <a:t>supports long and short term moisturizing effect and contributes to a pleasant skin feel.</a:t>
          </a:r>
        </a:p>
      </dgm:t>
    </dgm:pt>
    <dgm:pt modelId="{ED21C4D1-66D7-4A7C-8544-18D112600F8D}" type="parTrans" cxnId="{98C11F1F-BD91-45E6-B1FF-900E5849A96C}">
      <dgm:prSet/>
      <dgm:spPr/>
      <dgm:t>
        <a:bodyPr/>
        <a:lstStyle/>
        <a:p>
          <a:endParaRPr lang="en-IN"/>
        </a:p>
      </dgm:t>
    </dgm:pt>
    <dgm:pt modelId="{846327EA-A553-419C-8003-7C343217EB02}" type="sibTrans" cxnId="{98C11F1F-BD91-45E6-B1FF-900E5849A96C}">
      <dgm:prSet/>
      <dgm:spPr/>
      <dgm:t>
        <a:bodyPr/>
        <a:lstStyle/>
        <a:p>
          <a:endParaRPr lang="en-IN"/>
        </a:p>
      </dgm:t>
    </dgm:pt>
    <dgm:pt modelId="{68454C46-E5F8-4716-A001-5F581BBAD3A9}">
      <dgm:prSet phldrT="[Text]" custT="1"/>
      <dgm:spPr/>
      <dgm:t>
        <a:bodyPr/>
        <a:lstStyle/>
        <a:p>
          <a:r>
            <a:rPr lang="en-IN" sz="1600" dirty="0" smtClean="0"/>
            <a:t>Restoring</a:t>
          </a:r>
          <a:endParaRPr lang="en-IN" sz="1600" dirty="0"/>
        </a:p>
      </dgm:t>
    </dgm:pt>
    <dgm:pt modelId="{499EA953-52AA-4F2E-9F34-819B6E520EDE}" type="sibTrans" cxnId="{C32A6FD1-E457-4EE7-93CF-2CA317C153D0}">
      <dgm:prSet/>
      <dgm:spPr/>
      <dgm:t>
        <a:bodyPr/>
        <a:lstStyle/>
        <a:p>
          <a:endParaRPr lang="en-IN" sz="1600"/>
        </a:p>
      </dgm:t>
    </dgm:pt>
    <dgm:pt modelId="{2B58FF91-0F3D-4CB2-B6F6-EDD506D519FA}" type="parTrans" cxnId="{C32A6FD1-E457-4EE7-93CF-2CA317C153D0}">
      <dgm:prSet/>
      <dgm:spPr/>
      <dgm:t>
        <a:bodyPr/>
        <a:lstStyle/>
        <a:p>
          <a:endParaRPr lang="en-IN" sz="1600"/>
        </a:p>
      </dgm:t>
    </dgm:pt>
    <dgm:pt modelId="{24CB4044-3CEF-4E76-97EB-2EC45ECB1470}">
      <dgm:prSet phldrT="[Text]" custT="1"/>
      <dgm:spPr/>
      <dgm:t>
        <a:bodyPr/>
        <a:lstStyle/>
        <a:p>
          <a:r>
            <a:rPr lang="en-IN" sz="1600" dirty="0" smtClean="0"/>
            <a:t>replenish and protect skin from the effects of shaving.</a:t>
          </a:r>
          <a:endParaRPr lang="en-IN" sz="1600" dirty="0"/>
        </a:p>
      </dgm:t>
    </dgm:pt>
    <dgm:pt modelId="{2B3DE739-13ED-43A7-AEDF-C98C1FDFC492}" type="parTrans" cxnId="{50C00EA7-6654-41C3-8797-097E7371270A}">
      <dgm:prSet/>
      <dgm:spPr/>
      <dgm:t>
        <a:bodyPr/>
        <a:lstStyle/>
        <a:p>
          <a:endParaRPr lang="en-IN"/>
        </a:p>
      </dgm:t>
    </dgm:pt>
    <dgm:pt modelId="{BEF500F6-5424-4626-9EA7-B2A47CAB5D53}" type="sibTrans" cxnId="{50C00EA7-6654-41C3-8797-097E7371270A}">
      <dgm:prSet/>
      <dgm:spPr/>
      <dgm:t>
        <a:bodyPr/>
        <a:lstStyle/>
        <a:p>
          <a:endParaRPr lang="en-IN"/>
        </a:p>
      </dgm:t>
    </dgm:pt>
    <dgm:pt modelId="{B985D095-216A-4E66-96E7-BFE611B548E9}">
      <dgm:prSet phldrT="[Text]" custT="1"/>
      <dgm:spPr/>
      <dgm:t>
        <a:bodyPr/>
        <a:lstStyle/>
        <a:p>
          <a:r>
            <a:rPr lang="en-IN" sz="1600" smtClean="0"/>
            <a:t>Feeling</a:t>
          </a:r>
          <a:endParaRPr lang="en-IN" sz="1600" dirty="0"/>
        </a:p>
      </dgm:t>
    </dgm:pt>
    <dgm:pt modelId="{E50B371F-718E-407D-8EE6-1F27A19650A1}" type="parTrans" cxnId="{89457ED5-0C5C-4871-B6E9-89A4696F9194}">
      <dgm:prSet/>
      <dgm:spPr/>
      <dgm:t>
        <a:bodyPr/>
        <a:lstStyle/>
        <a:p>
          <a:endParaRPr lang="en-IN"/>
        </a:p>
      </dgm:t>
    </dgm:pt>
    <dgm:pt modelId="{2E192B43-5DEA-4D51-A5CB-4588A20C145D}" type="sibTrans" cxnId="{89457ED5-0C5C-4871-B6E9-89A4696F9194}">
      <dgm:prSet/>
      <dgm:spPr/>
      <dgm:t>
        <a:bodyPr/>
        <a:lstStyle/>
        <a:p>
          <a:endParaRPr lang="en-IN"/>
        </a:p>
      </dgm:t>
    </dgm:pt>
    <dgm:pt modelId="{BBAF07E0-C17A-4491-9E64-5AA129455C32}">
      <dgm:prSet phldrT="[Text]" custT="1"/>
      <dgm:spPr/>
      <dgm:t>
        <a:bodyPr/>
        <a:lstStyle/>
        <a:p>
          <a:r>
            <a:rPr lang="en-IN" sz="1600" dirty="0" smtClean="0"/>
            <a:t>able to influence the after skin feel positively.</a:t>
          </a:r>
          <a:endParaRPr lang="en-IN" sz="1600" dirty="0"/>
        </a:p>
      </dgm:t>
    </dgm:pt>
    <dgm:pt modelId="{DE0BF73D-A626-4107-B8DF-7EFECB1A600F}" type="parTrans" cxnId="{EB6A04E1-7B3B-4D85-A8F2-D351BBBE9BE2}">
      <dgm:prSet/>
      <dgm:spPr/>
      <dgm:t>
        <a:bodyPr/>
        <a:lstStyle/>
        <a:p>
          <a:endParaRPr lang="en-IN"/>
        </a:p>
      </dgm:t>
    </dgm:pt>
    <dgm:pt modelId="{7373A1B8-4F9D-4764-A8AE-67380A42DE60}" type="sibTrans" cxnId="{EB6A04E1-7B3B-4D85-A8F2-D351BBBE9BE2}">
      <dgm:prSet/>
      <dgm:spPr/>
      <dgm:t>
        <a:bodyPr/>
        <a:lstStyle/>
        <a:p>
          <a:endParaRPr lang="en-IN"/>
        </a:p>
      </dgm:t>
    </dgm:pt>
    <dgm:pt modelId="{D0E8966E-9851-4EF9-A13C-3EB6943EFB65}">
      <dgm:prSet phldrT="[Text]" custT="1"/>
      <dgm:spPr/>
      <dgm:t>
        <a:bodyPr/>
        <a:lstStyle/>
        <a:p>
          <a:r>
            <a:rPr lang="en-US" sz="1600" dirty="0" err="1" smtClean="0"/>
            <a:t>Revitalising</a:t>
          </a:r>
          <a:endParaRPr lang="en-IN" sz="1600" dirty="0"/>
        </a:p>
      </dgm:t>
    </dgm:pt>
    <dgm:pt modelId="{82665036-9EA6-4E3E-AE97-45AEF2B56941}" type="parTrans" cxnId="{5A974CF2-5358-4292-8909-8B234934379D}">
      <dgm:prSet/>
      <dgm:spPr/>
      <dgm:t>
        <a:bodyPr/>
        <a:lstStyle/>
        <a:p>
          <a:endParaRPr lang="en-IN"/>
        </a:p>
      </dgm:t>
    </dgm:pt>
    <dgm:pt modelId="{15322955-0EC2-42F8-96EA-F19B25342A52}" type="sibTrans" cxnId="{5A974CF2-5358-4292-8909-8B234934379D}">
      <dgm:prSet/>
      <dgm:spPr/>
      <dgm:t>
        <a:bodyPr/>
        <a:lstStyle/>
        <a:p>
          <a:endParaRPr lang="en-IN"/>
        </a:p>
      </dgm:t>
    </dgm:pt>
    <dgm:pt modelId="{C1780B18-8B0E-4591-9C7F-303456E76411}">
      <dgm:prSet phldrT="[Text]" custT="1"/>
      <dgm:spPr/>
      <dgm:t>
        <a:bodyPr/>
        <a:lstStyle/>
        <a:p>
          <a:r>
            <a:rPr lang="en-US" sz="1600" dirty="0" smtClean="0"/>
            <a:t>Revitalizes stressed skin.</a:t>
          </a:r>
          <a:endParaRPr lang="en-IN" sz="1600" dirty="0"/>
        </a:p>
      </dgm:t>
    </dgm:pt>
    <dgm:pt modelId="{32D0D818-1D45-4275-98AA-D646E3F5C40E}" type="parTrans" cxnId="{D4B36D0D-93CC-4564-B19F-57E56FD7242C}">
      <dgm:prSet/>
      <dgm:spPr/>
      <dgm:t>
        <a:bodyPr/>
        <a:lstStyle/>
        <a:p>
          <a:endParaRPr lang="en-IN"/>
        </a:p>
      </dgm:t>
    </dgm:pt>
    <dgm:pt modelId="{3D6A7D80-DE09-48C8-80FA-C35573A06FD4}" type="sibTrans" cxnId="{D4B36D0D-93CC-4564-B19F-57E56FD7242C}">
      <dgm:prSet/>
      <dgm:spPr/>
      <dgm:t>
        <a:bodyPr/>
        <a:lstStyle/>
        <a:p>
          <a:endParaRPr lang="en-IN"/>
        </a:p>
      </dgm:t>
    </dgm:pt>
    <dgm:pt modelId="{4DA7BF2C-0F9C-4F60-8825-6DCEB6DC25E7}" type="pres">
      <dgm:prSet presAssocID="{B136070F-92C2-41E5-99C6-FE38A54238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A113261-10F4-49E1-81AA-B586B4A9BD90}" type="pres">
      <dgm:prSet presAssocID="{2C6B83DF-79D7-46A7-9841-4A0711B00E3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42AE94-7A26-40B5-8F51-780C705D6EAC}" type="pres">
      <dgm:prSet presAssocID="{2C6B83DF-79D7-46A7-9841-4A0711B00E3B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A2D60D-679D-4A99-A812-C4ECF7EF2F44}" type="pres">
      <dgm:prSet presAssocID="{68454C46-E5F8-4716-A001-5F581BBAD3A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6C2EE04-9AF0-4884-BA3E-13A57057EAD2}" type="pres">
      <dgm:prSet presAssocID="{68454C46-E5F8-4716-A001-5F581BBAD3A9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6EA558-F22D-4253-A398-150C98E087B7}" type="pres">
      <dgm:prSet presAssocID="{B985D095-216A-4E66-96E7-BFE611B548E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E5590F-518B-44CE-878C-9F5D8A09678E}" type="pres">
      <dgm:prSet presAssocID="{B985D095-216A-4E66-96E7-BFE611B548E9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FCA792F-9E74-461A-A643-92B25E6843D4}" type="pres">
      <dgm:prSet presAssocID="{D0E8966E-9851-4EF9-A13C-3EB6943EFB65}" presName="parentText" presStyleLbl="node1" presStyleIdx="3" presStyleCnt="4" custLinFactNeighborX="-1538" custLinFactNeighborY="4392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EF0620-9D36-4795-BC3F-E5978BEF3189}" type="pres">
      <dgm:prSet presAssocID="{D0E8966E-9851-4EF9-A13C-3EB6943EFB65}" presName="childText" presStyleLbl="revTx" presStyleIdx="3" presStyleCnt="4" custLinFactY="1452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F3128A2-B3E3-457B-B874-F6E55DADB418}" type="presOf" srcId="{B985D095-216A-4E66-96E7-BFE611B548E9}" destId="{A96EA558-F22D-4253-A398-150C98E087B7}" srcOrd="0" destOrd="0" presId="urn:microsoft.com/office/officeart/2005/8/layout/vList2"/>
    <dgm:cxn modelId="{89457ED5-0C5C-4871-B6E9-89A4696F9194}" srcId="{B136070F-92C2-41E5-99C6-FE38A5423860}" destId="{B985D095-216A-4E66-96E7-BFE611B548E9}" srcOrd="2" destOrd="0" parTransId="{E50B371F-718E-407D-8EE6-1F27A19650A1}" sibTransId="{2E192B43-5DEA-4D51-A5CB-4588A20C145D}"/>
    <dgm:cxn modelId="{7C2CD9DD-7855-4EF0-9915-80B26B1BA7AA}" type="presOf" srcId="{B136070F-92C2-41E5-99C6-FE38A5423860}" destId="{4DA7BF2C-0F9C-4F60-8825-6DCEB6DC25E7}" srcOrd="0" destOrd="0" presId="urn:microsoft.com/office/officeart/2005/8/layout/vList2"/>
    <dgm:cxn modelId="{EB6A04E1-7B3B-4D85-A8F2-D351BBBE9BE2}" srcId="{B985D095-216A-4E66-96E7-BFE611B548E9}" destId="{BBAF07E0-C17A-4491-9E64-5AA129455C32}" srcOrd="0" destOrd="0" parTransId="{DE0BF73D-A626-4107-B8DF-7EFECB1A600F}" sibTransId="{7373A1B8-4F9D-4764-A8AE-67380A42DE60}"/>
    <dgm:cxn modelId="{50C00EA7-6654-41C3-8797-097E7371270A}" srcId="{68454C46-E5F8-4716-A001-5F581BBAD3A9}" destId="{24CB4044-3CEF-4E76-97EB-2EC45ECB1470}" srcOrd="0" destOrd="0" parTransId="{2B3DE739-13ED-43A7-AEDF-C98C1FDFC492}" sibTransId="{BEF500F6-5424-4626-9EA7-B2A47CAB5D53}"/>
    <dgm:cxn modelId="{21A971FD-77DE-48C3-80D9-FAACE3403FDC}" srcId="{B136070F-92C2-41E5-99C6-FE38A5423860}" destId="{2C6B83DF-79D7-46A7-9841-4A0711B00E3B}" srcOrd="0" destOrd="0" parTransId="{76DF456B-1CC3-4778-9C03-5520F45F86D9}" sibTransId="{418930D7-2341-4947-BA8A-C1486B6499D4}"/>
    <dgm:cxn modelId="{A07E4DD3-70DB-4BF6-93B0-48FDF517572C}" type="presOf" srcId="{2C6B83DF-79D7-46A7-9841-4A0711B00E3B}" destId="{BA113261-10F4-49E1-81AA-B586B4A9BD90}" srcOrd="0" destOrd="0" presId="urn:microsoft.com/office/officeart/2005/8/layout/vList2"/>
    <dgm:cxn modelId="{C32A6FD1-E457-4EE7-93CF-2CA317C153D0}" srcId="{B136070F-92C2-41E5-99C6-FE38A5423860}" destId="{68454C46-E5F8-4716-A001-5F581BBAD3A9}" srcOrd="1" destOrd="0" parTransId="{2B58FF91-0F3D-4CB2-B6F6-EDD506D519FA}" sibTransId="{499EA953-52AA-4F2E-9F34-819B6E520EDE}"/>
    <dgm:cxn modelId="{06ACB858-E55C-4B30-B261-DF1F78BD176D}" type="presOf" srcId="{68454C46-E5F8-4716-A001-5F581BBAD3A9}" destId="{83A2D60D-679D-4A99-A812-C4ECF7EF2F44}" srcOrd="0" destOrd="0" presId="urn:microsoft.com/office/officeart/2005/8/layout/vList2"/>
    <dgm:cxn modelId="{5A974CF2-5358-4292-8909-8B234934379D}" srcId="{B136070F-92C2-41E5-99C6-FE38A5423860}" destId="{D0E8966E-9851-4EF9-A13C-3EB6943EFB65}" srcOrd="3" destOrd="0" parTransId="{82665036-9EA6-4E3E-AE97-45AEF2B56941}" sibTransId="{15322955-0EC2-42F8-96EA-F19B25342A52}"/>
    <dgm:cxn modelId="{9E9790C0-829D-4215-B5BE-03353A4FF332}" type="presOf" srcId="{C1780B18-8B0E-4591-9C7F-303456E76411}" destId="{5EEF0620-9D36-4795-BC3F-E5978BEF3189}" srcOrd="0" destOrd="0" presId="urn:microsoft.com/office/officeart/2005/8/layout/vList2"/>
    <dgm:cxn modelId="{D4B36D0D-93CC-4564-B19F-57E56FD7242C}" srcId="{D0E8966E-9851-4EF9-A13C-3EB6943EFB65}" destId="{C1780B18-8B0E-4591-9C7F-303456E76411}" srcOrd="0" destOrd="0" parTransId="{32D0D818-1D45-4275-98AA-D646E3F5C40E}" sibTransId="{3D6A7D80-DE09-48C8-80FA-C35573A06FD4}"/>
    <dgm:cxn modelId="{53A55A4A-2BD3-42FA-8F15-CB48F7E89573}" type="presOf" srcId="{BBAF07E0-C17A-4491-9E64-5AA129455C32}" destId="{76E5590F-518B-44CE-878C-9F5D8A09678E}" srcOrd="0" destOrd="0" presId="urn:microsoft.com/office/officeart/2005/8/layout/vList2"/>
    <dgm:cxn modelId="{48756624-F12A-44F7-A7F8-8D1CA1A0585C}" type="presOf" srcId="{CF5D57CC-3711-4E04-90E7-82C9CB3AA08B}" destId="{D542AE94-7A26-40B5-8F51-780C705D6EAC}" srcOrd="0" destOrd="0" presId="urn:microsoft.com/office/officeart/2005/8/layout/vList2"/>
    <dgm:cxn modelId="{7C31BDAD-2620-4921-AAF9-6AB7A6042449}" type="presOf" srcId="{D0E8966E-9851-4EF9-A13C-3EB6943EFB65}" destId="{AFCA792F-9E74-461A-A643-92B25E6843D4}" srcOrd="0" destOrd="0" presId="urn:microsoft.com/office/officeart/2005/8/layout/vList2"/>
    <dgm:cxn modelId="{D579F111-6186-43AF-9F7D-71A07BC03D28}" type="presOf" srcId="{24CB4044-3CEF-4E76-97EB-2EC45ECB1470}" destId="{26C2EE04-9AF0-4884-BA3E-13A57057EAD2}" srcOrd="0" destOrd="0" presId="urn:microsoft.com/office/officeart/2005/8/layout/vList2"/>
    <dgm:cxn modelId="{98C11F1F-BD91-45E6-B1FF-900E5849A96C}" srcId="{2C6B83DF-79D7-46A7-9841-4A0711B00E3B}" destId="{CF5D57CC-3711-4E04-90E7-82C9CB3AA08B}" srcOrd="0" destOrd="0" parTransId="{ED21C4D1-66D7-4A7C-8544-18D112600F8D}" sibTransId="{846327EA-A553-419C-8003-7C343217EB02}"/>
    <dgm:cxn modelId="{479FF25D-7105-43DD-A644-E6FC2A2E8F43}" type="presParOf" srcId="{4DA7BF2C-0F9C-4F60-8825-6DCEB6DC25E7}" destId="{BA113261-10F4-49E1-81AA-B586B4A9BD90}" srcOrd="0" destOrd="0" presId="urn:microsoft.com/office/officeart/2005/8/layout/vList2"/>
    <dgm:cxn modelId="{3D16D4FE-28D9-4973-9B8D-9472E19079BC}" type="presParOf" srcId="{4DA7BF2C-0F9C-4F60-8825-6DCEB6DC25E7}" destId="{D542AE94-7A26-40B5-8F51-780C705D6EAC}" srcOrd="1" destOrd="0" presId="urn:microsoft.com/office/officeart/2005/8/layout/vList2"/>
    <dgm:cxn modelId="{A0CDB23A-336B-4243-9236-79FD65B7C4D0}" type="presParOf" srcId="{4DA7BF2C-0F9C-4F60-8825-6DCEB6DC25E7}" destId="{83A2D60D-679D-4A99-A812-C4ECF7EF2F44}" srcOrd="2" destOrd="0" presId="urn:microsoft.com/office/officeart/2005/8/layout/vList2"/>
    <dgm:cxn modelId="{2B5AE746-7EDB-4629-A094-A65613D1F5C9}" type="presParOf" srcId="{4DA7BF2C-0F9C-4F60-8825-6DCEB6DC25E7}" destId="{26C2EE04-9AF0-4884-BA3E-13A57057EAD2}" srcOrd="3" destOrd="0" presId="urn:microsoft.com/office/officeart/2005/8/layout/vList2"/>
    <dgm:cxn modelId="{00BE3827-4033-41E2-B923-629A7C4CC75B}" type="presParOf" srcId="{4DA7BF2C-0F9C-4F60-8825-6DCEB6DC25E7}" destId="{A96EA558-F22D-4253-A398-150C98E087B7}" srcOrd="4" destOrd="0" presId="urn:microsoft.com/office/officeart/2005/8/layout/vList2"/>
    <dgm:cxn modelId="{AA978D7F-378F-47E9-AF07-3705F95379CC}" type="presParOf" srcId="{4DA7BF2C-0F9C-4F60-8825-6DCEB6DC25E7}" destId="{76E5590F-518B-44CE-878C-9F5D8A09678E}" srcOrd="5" destOrd="0" presId="urn:microsoft.com/office/officeart/2005/8/layout/vList2"/>
    <dgm:cxn modelId="{E5F26BAC-7EBC-473E-A77C-8D8B7C84CC56}" type="presParOf" srcId="{4DA7BF2C-0F9C-4F60-8825-6DCEB6DC25E7}" destId="{AFCA792F-9E74-461A-A643-92B25E6843D4}" srcOrd="6" destOrd="0" presId="urn:microsoft.com/office/officeart/2005/8/layout/vList2"/>
    <dgm:cxn modelId="{5BC651DA-0A2A-4EBF-9322-1F42C9C92C61}" type="presParOf" srcId="{4DA7BF2C-0F9C-4F60-8825-6DCEB6DC25E7}" destId="{5EEF0620-9D36-4795-BC3F-E5978BEF318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36070F-92C2-41E5-99C6-FE38A542386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2C6B83DF-79D7-46A7-9841-4A0711B00E3B}">
      <dgm:prSet phldrT="[Text]" custT="1"/>
      <dgm:spPr/>
      <dgm:t>
        <a:bodyPr/>
        <a:lstStyle/>
        <a:p>
          <a:r>
            <a:rPr lang="en-IN" sz="1600" dirty="0" smtClean="0"/>
            <a:t>Feel good</a:t>
          </a:r>
          <a:endParaRPr lang="en-IN" sz="1600" dirty="0"/>
        </a:p>
      </dgm:t>
    </dgm:pt>
    <dgm:pt modelId="{76DF456B-1CC3-4778-9C03-5520F45F86D9}" type="parTrans" cxnId="{21A971FD-77DE-48C3-80D9-FAACE3403FDC}">
      <dgm:prSet/>
      <dgm:spPr/>
      <dgm:t>
        <a:bodyPr/>
        <a:lstStyle/>
        <a:p>
          <a:endParaRPr lang="en-IN" sz="1600"/>
        </a:p>
      </dgm:t>
    </dgm:pt>
    <dgm:pt modelId="{418930D7-2341-4947-BA8A-C1486B6499D4}" type="sibTrans" cxnId="{21A971FD-77DE-48C3-80D9-FAACE3403FDC}">
      <dgm:prSet/>
      <dgm:spPr/>
      <dgm:t>
        <a:bodyPr/>
        <a:lstStyle/>
        <a:p>
          <a:endParaRPr lang="en-IN" sz="1600"/>
        </a:p>
      </dgm:t>
    </dgm:pt>
    <dgm:pt modelId="{9D923F58-7677-4CBD-B1E0-7AEF0F152100}">
      <dgm:prSet phldrT="[Text]" custT="1"/>
      <dgm:spPr/>
      <dgm:t>
        <a:bodyPr/>
        <a:lstStyle/>
        <a:p>
          <a:r>
            <a:rPr lang="en-US" sz="1600" dirty="0" smtClean="0"/>
            <a:t>Optimized skin feel and reduces tackiness of the formulation.</a:t>
          </a:r>
          <a:endParaRPr lang="en-IN" sz="1600" dirty="0"/>
        </a:p>
      </dgm:t>
    </dgm:pt>
    <dgm:pt modelId="{9B71A9F7-FA1D-4173-AEAE-5872713F5356}" type="parTrans" cxnId="{EC2AF82C-DEBF-4633-8901-3BD1643599A0}">
      <dgm:prSet/>
      <dgm:spPr/>
      <dgm:t>
        <a:bodyPr/>
        <a:lstStyle/>
        <a:p>
          <a:endParaRPr lang="en-IN" sz="1600"/>
        </a:p>
      </dgm:t>
    </dgm:pt>
    <dgm:pt modelId="{8624B5A7-DD05-42EB-A03A-DD4610C27845}" type="sibTrans" cxnId="{EC2AF82C-DEBF-4633-8901-3BD1643599A0}">
      <dgm:prSet/>
      <dgm:spPr/>
      <dgm:t>
        <a:bodyPr/>
        <a:lstStyle/>
        <a:p>
          <a:endParaRPr lang="en-IN" sz="1600"/>
        </a:p>
      </dgm:t>
    </dgm:pt>
    <dgm:pt modelId="{ED72E23F-722D-4327-AB26-7E28D20DCC56}">
      <dgm:prSet phldrT="[Text]" custT="1"/>
      <dgm:spPr/>
      <dgm:t>
        <a:bodyPr/>
        <a:lstStyle/>
        <a:p>
          <a:r>
            <a:rPr lang="en-US" sz="1600" dirty="0" smtClean="0"/>
            <a:t>Give caring sensation to the skin</a:t>
          </a:r>
          <a:endParaRPr lang="en-IN" sz="1600" dirty="0"/>
        </a:p>
      </dgm:t>
    </dgm:pt>
    <dgm:pt modelId="{CA0F6B30-C8BB-4F68-8713-0EC29B2047D0}" type="parTrans" cxnId="{580F42AA-B08B-47FC-952C-6FE9E9B57DE0}">
      <dgm:prSet/>
      <dgm:spPr/>
      <dgm:t>
        <a:bodyPr/>
        <a:lstStyle/>
        <a:p>
          <a:endParaRPr lang="en-IN" sz="1600"/>
        </a:p>
      </dgm:t>
    </dgm:pt>
    <dgm:pt modelId="{A3837268-765D-4431-ABBF-288B6A5F6C36}" type="sibTrans" cxnId="{580F42AA-B08B-47FC-952C-6FE9E9B57DE0}">
      <dgm:prSet/>
      <dgm:spPr/>
      <dgm:t>
        <a:bodyPr/>
        <a:lstStyle/>
        <a:p>
          <a:endParaRPr lang="en-IN" sz="1600"/>
        </a:p>
      </dgm:t>
    </dgm:pt>
    <dgm:pt modelId="{4DA7BF2C-0F9C-4F60-8825-6DCEB6DC25E7}" type="pres">
      <dgm:prSet presAssocID="{B136070F-92C2-41E5-99C6-FE38A54238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A113261-10F4-49E1-81AA-B586B4A9BD90}" type="pres">
      <dgm:prSet presAssocID="{2C6B83DF-79D7-46A7-9841-4A0711B00E3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42AE94-7A26-40B5-8F51-780C705D6EAC}" type="pres">
      <dgm:prSet presAssocID="{2C6B83DF-79D7-46A7-9841-4A0711B00E3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12F9192-BFA3-4D10-B0FA-FBCCCC247BD4}" type="presOf" srcId="{ED72E23F-722D-4327-AB26-7E28D20DCC56}" destId="{D542AE94-7A26-40B5-8F51-780C705D6EAC}" srcOrd="0" destOrd="1" presId="urn:microsoft.com/office/officeart/2005/8/layout/vList2"/>
    <dgm:cxn modelId="{21A971FD-77DE-48C3-80D9-FAACE3403FDC}" srcId="{B136070F-92C2-41E5-99C6-FE38A5423860}" destId="{2C6B83DF-79D7-46A7-9841-4A0711B00E3B}" srcOrd="0" destOrd="0" parTransId="{76DF456B-1CC3-4778-9C03-5520F45F86D9}" sibTransId="{418930D7-2341-4947-BA8A-C1486B6499D4}"/>
    <dgm:cxn modelId="{EC2AF82C-DEBF-4633-8901-3BD1643599A0}" srcId="{2C6B83DF-79D7-46A7-9841-4A0711B00E3B}" destId="{9D923F58-7677-4CBD-B1E0-7AEF0F152100}" srcOrd="0" destOrd="0" parTransId="{9B71A9F7-FA1D-4173-AEAE-5872713F5356}" sibTransId="{8624B5A7-DD05-42EB-A03A-DD4610C27845}"/>
    <dgm:cxn modelId="{27A819D8-4924-468B-A111-FEF7A0ABF94F}" type="presOf" srcId="{9D923F58-7677-4CBD-B1E0-7AEF0F152100}" destId="{D542AE94-7A26-40B5-8F51-780C705D6EAC}" srcOrd="0" destOrd="0" presId="urn:microsoft.com/office/officeart/2005/8/layout/vList2"/>
    <dgm:cxn modelId="{5643920E-737C-4861-B290-2BEF25F9196F}" type="presOf" srcId="{2C6B83DF-79D7-46A7-9841-4A0711B00E3B}" destId="{BA113261-10F4-49E1-81AA-B586B4A9BD90}" srcOrd="0" destOrd="0" presId="urn:microsoft.com/office/officeart/2005/8/layout/vList2"/>
    <dgm:cxn modelId="{580F42AA-B08B-47FC-952C-6FE9E9B57DE0}" srcId="{2C6B83DF-79D7-46A7-9841-4A0711B00E3B}" destId="{ED72E23F-722D-4327-AB26-7E28D20DCC56}" srcOrd="1" destOrd="0" parTransId="{CA0F6B30-C8BB-4F68-8713-0EC29B2047D0}" sibTransId="{A3837268-765D-4431-ABBF-288B6A5F6C36}"/>
    <dgm:cxn modelId="{B76A19FD-857D-4ED5-BF09-42757302E14C}" type="presOf" srcId="{B136070F-92C2-41E5-99C6-FE38A5423860}" destId="{4DA7BF2C-0F9C-4F60-8825-6DCEB6DC25E7}" srcOrd="0" destOrd="0" presId="urn:microsoft.com/office/officeart/2005/8/layout/vList2"/>
    <dgm:cxn modelId="{7A32D4F8-69DC-4BE3-A7BF-E1ECFF415033}" type="presParOf" srcId="{4DA7BF2C-0F9C-4F60-8825-6DCEB6DC25E7}" destId="{BA113261-10F4-49E1-81AA-B586B4A9BD90}" srcOrd="0" destOrd="0" presId="urn:microsoft.com/office/officeart/2005/8/layout/vList2"/>
    <dgm:cxn modelId="{9BAA64A5-AE54-45EC-99DD-8F2DE2917333}" type="presParOf" srcId="{4DA7BF2C-0F9C-4F60-8825-6DCEB6DC25E7}" destId="{D542AE94-7A26-40B5-8F51-780C705D6E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36070F-92C2-41E5-99C6-FE38A542386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BBAF07E0-C17A-4491-9E64-5AA129455C32}">
      <dgm:prSet phldrT="[Text]" custT="1"/>
      <dgm:spPr/>
      <dgm:t>
        <a:bodyPr/>
        <a:lstStyle/>
        <a:p>
          <a:r>
            <a:rPr lang="en-IN" sz="1600" dirty="0" smtClean="0"/>
            <a:t>Feeling</a:t>
          </a:r>
          <a:endParaRPr lang="en-IN" sz="1600" dirty="0"/>
        </a:p>
      </dgm:t>
    </dgm:pt>
    <dgm:pt modelId="{DE0BF73D-A626-4107-B8DF-7EFECB1A600F}" type="parTrans" cxnId="{EB6A04E1-7B3B-4D85-A8F2-D351BBBE9BE2}">
      <dgm:prSet/>
      <dgm:spPr/>
      <dgm:t>
        <a:bodyPr/>
        <a:lstStyle/>
        <a:p>
          <a:endParaRPr lang="en-IN"/>
        </a:p>
      </dgm:t>
    </dgm:pt>
    <dgm:pt modelId="{7373A1B8-4F9D-4764-A8AE-67380A42DE60}" type="sibTrans" cxnId="{EB6A04E1-7B3B-4D85-A8F2-D351BBBE9BE2}">
      <dgm:prSet/>
      <dgm:spPr/>
      <dgm:t>
        <a:bodyPr/>
        <a:lstStyle/>
        <a:p>
          <a:endParaRPr lang="en-IN"/>
        </a:p>
      </dgm:t>
    </dgm:pt>
    <dgm:pt modelId="{A46A3B89-991C-4A07-8EEA-14F5A23DA49B}">
      <dgm:prSet phldrT="[Text]" custT="1"/>
      <dgm:spPr/>
      <dgm:t>
        <a:bodyPr/>
        <a:lstStyle/>
        <a:p>
          <a:r>
            <a:rPr lang="en-IN" sz="1600" dirty="0" smtClean="0"/>
            <a:t>ensures </a:t>
          </a:r>
          <a:r>
            <a:rPr lang="en-IN" sz="1600" dirty="0" err="1" smtClean="0"/>
            <a:t>unquie</a:t>
          </a:r>
          <a:r>
            <a:rPr lang="en-IN" sz="1600" dirty="0" smtClean="0"/>
            <a:t> smooth and unctuous cosmetic feel</a:t>
          </a:r>
          <a:endParaRPr lang="en-IN" sz="1600" dirty="0"/>
        </a:p>
      </dgm:t>
    </dgm:pt>
    <dgm:pt modelId="{43E23908-584E-4D2F-B065-10881AFB194E}" type="parTrans" cxnId="{5EC33F4D-C5B4-4179-80EB-C6FD82A89DBB}">
      <dgm:prSet/>
      <dgm:spPr/>
      <dgm:t>
        <a:bodyPr/>
        <a:lstStyle/>
        <a:p>
          <a:endParaRPr lang="en-IN"/>
        </a:p>
      </dgm:t>
    </dgm:pt>
    <dgm:pt modelId="{36DAD53E-345F-477C-9E62-578D0F92A236}" type="sibTrans" cxnId="{5EC33F4D-C5B4-4179-80EB-C6FD82A89DBB}">
      <dgm:prSet/>
      <dgm:spPr/>
      <dgm:t>
        <a:bodyPr/>
        <a:lstStyle/>
        <a:p>
          <a:endParaRPr lang="en-IN"/>
        </a:p>
      </dgm:t>
    </dgm:pt>
    <dgm:pt modelId="{90E03478-7369-4184-BE2F-5F4ABB690B79}">
      <dgm:prSet phldrT="[Text]" custT="1"/>
      <dgm:spPr/>
      <dgm:t>
        <a:bodyPr/>
        <a:lstStyle/>
        <a:p>
          <a:r>
            <a:rPr lang="en-IN" sz="1600" dirty="0" smtClean="0"/>
            <a:t>Moisturisation</a:t>
          </a:r>
          <a:endParaRPr lang="en-IN" sz="1600" dirty="0"/>
        </a:p>
      </dgm:t>
    </dgm:pt>
    <dgm:pt modelId="{DD40AA9D-0DD1-405B-B59E-7DA554DF9241}" type="parTrans" cxnId="{0EFDC089-8B58-4714-81D6-68E9D2429C22}">
      <dgm:prSet/>
      <dgm:spPr/>
      <dgm:t>
        <a:bodyPr/>
        <a:lstStyle/>
        <a:p>
          <a:endParaRPr lang="en-IN"/>
        </a:p>
      </dgm:t>
    </dgm:pt>
    <dgm:pt modelId="{D05BCFEC-ACB1-4C07-9013-80634FA67837}" type="sibTrans" cxnId="{0EFDC089-8B58-4714-81D6-68E9D2429C22}">
      <dgm:prSet/>
      <dgm:spPr/>
      <dgm:t>
        <a:bodyPr/>
        <a:lstStyle/>
        <a:p>
          <a:endParaRPr lang="en-IN"/>
        </a:p>
      </dgm:t>
    </dgm:pt>
    <dgm:pt modelId="{12CE1770-5D23-42C3-B581-0277809939DC}">
      <dgm:prSet phldrT="[Text]" custT="1"/>
      <dgm:spPr/>
      <dgm:t>
        <a:bodyPr/>
        <a:lstStyle/>
        <a:p>
          <a:r>
            <a:rPr lang="en-IN" sz="1600" dirty="0" smtClean="0"/>
            <a:t>Makes the skin nourished thought the night.</a:t>
          </a:r>
          <a:endParaRPr lang="en-IN" sz="1600" dirty="0"/>
        </a:p>
      </dgm:t>
    </dgm:pt>
    <dgm:pt modelId="{DBCACB54-F1CA-4FE1-BA67-0BA6784BCDF0}" type="parTrans" cxnId="{087CA8C3-2EEA-4EA7-908F-C9AEEE8CA3AC}">
      <dgm:prSet/>
      <dgm:spPr/>
      <dgm:t>
        <a:bodyPr/>
        <a:lstStyle/>
        <a:p>
          <a:endParaRPr lang="en-IN"/>
        </a:p>
      </dgm:t>
    </dgm:pt>
    <dgm:pt modelId="{E69AEE17-1F87-4EA8-B0EF-FB98E1EC7556}" type="sibTrans" cxnId="{087CA8C3-2EEA-4EA7-908F-C9AEEE8CA3AC}">
      <dgm:prSet/>
      <dgm:spPr/>
      <dgm:t>
        <a:bodyPr/>
        <a:lstStyle/>
        <a:p>
          <a:endParaRPr lang="en-IN"/>
        </a:p>
      </dgm:t>
    </dgm:pt>
    <dgm:pt modelId="{4DA7BF2C-0F9C-4F60-8825-6DCEB6DC25E7}" type="pres">
      <dgm:prSet presAssocID="{B136070F-92C2-41E5-99C6-FE38A54238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90CF891-3882-4390-A2E2-72B15F2FE509}" type="pres">
      <dgm:prSet presAssocID="{BBAF07E0-C17A-4491-9E64-5AA129455C3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931631E-489A-4442-823D-38D677191B22}" type="pres">
      <dgm:prSet presAssocID="{BBAF07E0-C17A-4491-9E64-5AA129455C3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9EBF111-43FF-441C-94BA-7FE304E1B2B2}" type="pres">
      <dgm:prSet presAssocID="{90E03478-7369-4184-BE2F-5F4ABB690B7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E178640-0118-4000-8F6D-9C5656351E24}" type="pres">
      <dgm:prSet presAssocID="{90E03478-7369-4184-BE2F-5F4ABB690B7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F6A4A69-6CB0-4201-996F-2F0875958F9C}" type="presOf" srcId="{12CE1770-5D23-42C3-B581-0277809939DC}" destId="{EE178640-0118-4000-8F6D-9C5656351E24}" srcOrd="0" destOrd="0" presId="urn:microsoft.com/office/officeart/2005/8/layout/vList2"/>
    <dgm:cxn modelId="{087CA8C3-2EEA-4EA7-908F-C9AEEE8CA3AC}" srcId="{90E03478-7369-4184-BE2F-5F4ABB690B79}" destId="{12CE1770-5D23-42C3-B581-0277809939DC}" srcOrd="0" destOrd="0" parTransId="{DBCACB54-F1CA-4FE1-BA67-0BA6784BCDF0}" sibTransId="{E69AEE17-1F87-4EA8-B0EF-FB98E1EC7556}"/>
    <dgm:cxn modelId="{2D9522E0-3DB7-4459-8256-08FCE0FB883A}" type="presOf" srcId="{A46A3B89-991C-4A07-8EEA-14F5A23DA49B}" destId="{5931631E-489A-4442-823D-38D677191B22}" srcOrd="0" destOrd="0" presId="urn:microsoft.com/office/officeart/2005/8/layout/vList2"/>
    <dgm:cxn modelId="{0EFDC089-8B58-4714-81D6-68E9D2429C22}" srcId="{B136070F-92C2-41E5-99C6-FE38A5423860}" destId="{90E03478-7369-4184-BE2F-5F4ABB690B79}" srcOrd="1" destOrd="0" parTransId="{DD40AA9D-0DD1-405B-B59E-7DA554DF9241}" sibTransId="{D05BCFEC-ACB1-4C07-9013-80634FA67837}"/>
    <dgm:cxn modelId="{FB2443E4-EFAE-4394-BDDC-3793E6A4A263}" type="presOf" srcId="{B136070F-92C2-41E5-99C6-FE38A5423860}" destId="{4DA7BF2C-0F9C-4F60-8825-6DCEB6DC25E7}" srcOrd="0" destOrd="0" presId="urn:microsoft.com/office/officeart/2005/8/layout/vList2"/>
    <dgm:cxn modelId="{61552EB4-F64A-426F-90FD-A9BDBADB0991}" type="presOf" srcId="{BBAF07E0-C17A-4491-9E64-5AA129455C32}" destId="{A90CF891-3882-4390-A2E2-72B15F2FE509}" srcOrd="0" destOrd="0" presId="urn:microsoft.com/office/officeart/2005/8/layout/vList2"/>
    <dgm:cxn modelId="{EB6A04E1-7B3B-4D85-A8F2-D351BBBE9BE2}" srcId="{B136070F-92C2-41E5-99C6-FE38A5423860}" destId="{BBAF07E0-C17A-4491-9E64-5AA129455C32}" srcOrd="0" destOrd="0" parTransId="{DE0BF73D-A626-4107-B8DF-7EFECB1A600F}" sibTransId="{7373A1B8-4F9D-4764-A8AE-67380A42DE60}"/>
    <dgm:cxn modelId="{5EC33F4D-C5B4-4179-80EB-C6FD82A89DBB}" srcId="{BBAF07E0-C17A-4491-9E64-5AA129455C32}" destId="{A46A3B89-991C-4A07-8EEA-14F5A23DA49B}" srcOrd="0" destOrd="0" parTransId="{43E23908-584E-4D2F-B065-10881AFB194E}" sibTransId="{36DAD53E-345F-477C-9E62-578D0F92A236}"/>
    <dgm:cxn modelId="{FDC4DA57-FB1F-4F29-B531-91C612D440EF}" type="presOf" srcId="{90E03478-7369-4184-BE2F-5F4ABB690B79}" destId="{39EBF111-43FF-441C-94BA-7FE304E1B2B2}" srcOrd="0" destOrd="0" presId="urn:microsoft.com/office/officeart/2005/8/layout/vList2"/>
    <dgm:cxn modelId="{9345F7EE-2DBE-49E7-A731-6680E5C3DC0D}" type="presParOf" srcId="{4DA7BF2C-0F9C-4F60-8825-6DCEB6DC25E7}" destId="{A90CF891-3882-4390-A2E2-72B15F2FE509}" srcOrd="0" destOrd="0" presId="urn:microsoft.com/office/officeart/2005/8/layout/vList2"/>
    <dgm:cxn modelId="{43EEDDF6-6E84-4CD8-B2F4-833C92FCAA7A}" type="presParOf" srcId="{4DA7BF2C-0F9C-4F60-8825-6DCEB6DC25E7}" destId="{5931631E-489A-4442-823D-38D677191B22}" srcOrd="1" destOrd="0" presId="urn:microsoft.com/office/officeart/2005/8/layout/vList2"/>
    <dgm:cxn modelId="{045F954D-9E93-4F68-8E6D-CB5548EE12B2}" type="presParOf" srcId="{4DA7BF2C-0F9C-4F60-8825-6DCEB6DC25E7}" destId="{39EBF111-43FF-441C-94BA-7FE304E1B2B2}" srcOrd="2" destOrd="0" presId="urn:microsoft.com/office/officeart/2005/8/layout/vList2"/>
    <dgm:cxn modelId="{3BBFFD19-DE22-41A8-BC73-087A6857C56F}" type="presParOf" srcId="{4DA7BF2C-0F9C-4F60-8825-6DCEB6DC25E7}" destId="{EE178640-0118-4000-8F6D-9C5656351E2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36070F-92C2-41E5-99C6-FE38A542386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CF5D57CC-3711-4E04-90E7-82C9CB3AA08B}">
      <dgm:prSet custT="1"/>
      <dgm:spPr/>
      <dgm:t>
        <a:bodyPr/>
        <a:lstStyle/>
        <a:p>
          <a:r>
            <a:rPr lang="en-IN" sz="1600" dirty="0" smtClean="0"/>
            <a:t>Exfoliation</a:t>
          </a:r>
        </a:p>
      </dgm:t>
    </dgm:pt>
    <dgm:pt modelId="{ED21C4D1-66D7-4A7C-8544-18D112600F8D}" type="parTrans" cxnId="{98C11F1F-BD91-45E6-B1FF-900E5849A96C}">
      <dgm:prSet/>
      <dgm:spPr/>
      <dgm:t>
        <a:bodyPr/>
        <a:lstStyle/>
        <a:p>
          <a:endParaRPr lang="en-IN"/>
        </a:p>
      </dgm:t>
    </dgm:pt>
    <dgm:pt modelId="{846327EA-A553-419C-8003-7C343217EB02}" type="sibTrans" cxnId="{98C11F1F-BD91-45E6-B1FF-900E5849A96C}">
      <dgm:prSet/>
      <dgm:spPr/>
      <dgm:t>
        <a:bodyPr/>
        <a:lstStyle/>
        <a:p>
          <a:endParaRPr lang="en-IN"/>
        </a:p>
      </dgm:t>
    </dgm:pt>
    <dgm:pt modelId="{4A42350F-8372-4EA4-931A-75ADA7BC5E6C}">
      <dgm:prSet custT="1"/>
      <dgm:spPr/>
      <dgm:t>
        <a:bodyPr/>
        <a:lstStyle/>
        <a:p>
          <a:r>
            <a:rPr lang="en-IN" sz="1600" dirty="0" smtClean="0"/>
            <a:t>Pure Silica exfoliates the skin: Natural Alternative to </a:t>
          </a:r>
          <a:r>
            <a:rPr lang="en-IN" sz="1600" dirty="0" err="1" smtClean="0"/>
            <a:t>Polyethylne</a:t>
          </a:r>
          <a:r>
            <a:rPr lang="en-IN" sz="1600" dirty="0" smtClean="0"/>
            <a:t> Micro Beads</a:t>
          </a:r>
        </a:p>
      </dgm:t>
    </dgm:pt>
    <dgm:pt modelId="{FE1C8E29-1C76-4B34-8BFE-E6DA17D624E1}" type="parTrans" cxnId="{112715B9-5E92-4CBB-89F3-351E2709D7A6}">
      <dgm:prSet/>
      <dgm:spPr/>
      <dgm:t>
        <a:bodyPr/>
        <a:lstStyle/>
        <a:p>
          <a:endParaRPr lang="en-IN"/>
        </a:p>
      </dgm:t>
    </dgm:pt>
    <dgm:pt modelId="{B63FA029-ED3C-43AF-8296-B78DAB92F563}" type="sibTrans" cxnId="{112715B9-5E92-4CBB-89F3-351E2709D7A6}">
      <dgm:prSet/>
      <dgm:spPr/>
      <dgm:t>
        <a:bodyPr/>
        <a:lstStyle/>
        <a:p>
          <a:endParaRPr lang="en-IN"/>
        </a:p>
      </dgm:t>
    </dgm:pt>
    <dgm:pt modelId="{F218104F-5D7E-4249-96D8-8B5E1703D385}">
      <dgm:prSet custT="1"/>
      <dgm:spPr/>
      <dgm:t>
        <a:bodyPr/>
        <a:lstStyle/>
        <a:p>
          <a:r>
            <a:rPr lang="en-IN" sz="1600" dirty="0" smtClean="0"/>
            <a:t>Revitalisation</a:t>
          </a:r>
        </a:p>
      </dgm:t>
    </dgm:pt>
    <dgm:pt modelId="{2C22FD7E-4E84-46EF-AF83-ED8A229EE5D7}" type="parTrans" cxnId="{3B1D7365-D7FA-4E0E-9263-CF0CDCE503E5}">
      <dgm:prSet/>
      <dgm:spPr/>
      <dgm:t>
        <a:bodyPr/>
        <a:lstStyle/>
        <a:p>
          <a:endParaRPr lang="en-IN"/>
        </a:p>
      </dgm:t>
    </dgm:pt>
    <dgm:pt modelId="{C24B85EC-F823-49A7-BB47-BDD10B58551C}" type="sibTrans" cxnId="{3B1D7365-D7FA-4E0E-9263-CF0CDCE503E5}">
      <dgm:prSet/>
      <dgm:spPr/>
      <dgm:t>
        <a:bodyPr/>
        <a:lstStyle/>
        <a:p>
          <a:endParaRPr lang="en-IN"/>
        </a:p>
      </dgm:t>
    </dgm:pt>
    <dgm:pt modelId="{283939DB-CB4F-47B7-9109-288149A3BD86}">
      <dgm:prSet custT="1"/>
      <dgm:spPr/>
      <dgm:t>
        <a:bodyPr/>
        <a:lstStyle/>
        <a:p>
          <a:r>
            <a:rPr lang="en-IN" sz="1600" dirty="0" smtClean="0"/>
            <a:t>Use of </a:t>
          </a:r>
          <a:r>
            <a:rPr lang="en-IN" sz="1600" dirty="0" err="1" smtClean="0"/>
            <a:t>Sulfate</a:t>
          </a:r>
          <a:r>
            <a:rPr lang="en-IN" sz="1600" dirty="0" smtClean="0"/>
            <a:t> Free </a:t>
          </a:r>
          <a:r>
            <a:rPr lang="en-IN" sz="1600" dirty="0" smtClean="0"/>
            <a:t>Surfactants </a:t>
          </a:r>
          <a:r>
            <a:rPr lang="en-IN" sz="1600" dirty="0" smtClean="0"/>
            <a:t>prevents the skin from damage</a:t>
          </a:r>
        </a:p>
      </dgm:t>
    </dgm:pt>
    <dgm:pt modelId="{D6D6EBD7-5C6B-401E-8507-24710FB97892}" type="parTrans" cxnId="{DD52B6E6-3A2C-4994-BB64-1FEA97188EBF}">
      <dgm:prSet/>
      <dgm:spPr/>
      <dgm:t>
        <a:bodyPr/>
        <a:lstStyle/>
        <a:p>
          <a:endParaRPr lang="en-IN"/>
        </a:p>
      </dgm:t>
    </dgm:pt>
    <dgm:pt modelId="{84468582-12F8-4357-949A-3BE0531200AD}" type="sibTrans" cxnId="{DD52B6E6-3A2C-4994-BB64-1FEA97188EBF}">
      <dgm:prSet/>
      <dgm:spPr/>
      <dgm:t>
        <a:bodyPr/>
        <a:lstStyle/>
        <a:p>
          <a:endParaRPr lang="en-IN"/>
        </a:p>
      </dgm:t>
    </dgm:pt>
    <dgm:pt modelId="{4DA7BF2C-0F9C-4F60-8825-6DCEB6DC25E7}" type="pres">
      <dgm:prSet presAssocID="{B136070F-92C2-41E5-99C6-FE38A54238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2A7E8A1-1163-41CF-B5B8-A0C30C4AF72A}" type="pres">
      <dgm:prSet presAssocID="{CF5D57CC-3711-4E04-90E7-82C9CB3AA08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AFC544-3792-464F-AC94-84CBE7D02390}" type="pres">
      <dgm:prSet presAssocID="{CF5D57CC-3711-4E04-90E7-82C9CB3AA08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18F949C-D80F-48C5-B784-A6D3294B69FB}" type="pres">
      <dgm:prSet presAssocID="{F218104F-5D7E-4249-96D8-8B5E1703D38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92E608E-6BAB-4D0B-AADF-D6B211D75362}" type="pres">
      <dgm:prSet presAssocID="{F218104F-5D7E-4249-96D8-8B5E1703D38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12715B9-5E92-4CBB-89F3-351E2709D7A6}" srcId="{CF5D57CC-3711-4E04-90E7-82C9CB3AA08B}" destId="{4A42350F-8372-4EA4-931A-75ADA7BC5E6C}" srcOrd="0" destOrd="0" parTransId="{FE1C8E29-1C76-4B34-8BFE-E6DA17D624E1}" sibTransId="{B63FA029-ED3C-43AF-8296-B78DAB92F563}"/>
    <dgm:cxn modelId="{0F0A49AC-A1B1-44AA-A1F3-E8E7272F0D9B}" type="presOf" srcId="{F218104F-5D7E-4249-96D8-8B5E1703D385}" destId="{B18F949C-D80F-48C5-B784-A6D3294B69FB}" srcOrd="0" destOrd="0" presId="urn:microsoft.com/office/officeart/2005/8/layout/vList2"/>
    <dgm:cxn modelId="{3F994432-CFF8-40B8-81C2-3C76304A547C}" type="presOf" srcId="{B136070F-92C2-41E5-99C6-FE38A5423860}" destId="{4DA7BF2C-0F9C-4F60-8825-6DCEB6DC25E7}" srcOrd="0" destOrd="0" presId="urn:microsoft.com/office/officeart/2005/8/layout/vList2"/>
    <dgm:cxn modelId="{3B1D7365-D7FA-4E0E-9263-CF0CDCE503E5}" srcId="{B136070F-92C2-41E5-99C6-FE38A5423860}" destId="{F218104F-5D7E-4249-96D8-8B5E1703D385}" srcOrd="1" destOrd="0" parTransId="{2C22FD7E-4E84-46EF-AF83-ED8A229EE5D7}" sibTransId="{C24B85EC-F823-49A7-BB47-BDD10B58551C}"/>
    <dgm:cxn modelId="{39DBC7C1-32D4-438F-9C73-AD81FB04389A}" type="presOf" srcId="{4A42350F-8372-4EA4-931A-75ADA7BC5E6C}" destId="{B7AFC544-3792-464F-AC94-84CBE7D02390}" srcOrd="0" destOrd="0" presId="urn:microsoft.com/office/officeart/2005/8/layout/vList2"/>
    <dgm:cxn modelId="{DD52B6E6-3A2C-4994-BB64-1FEA97188EBF}" srcId="{F218104F-5D7E-4249-96D8-8B5E1703D385}" destId="{283939DB-CB4F-47B7-9109-288149A3BD86}" srcOrd="0" destOrd="0" parTransId="{D6D6EBD7-5C6B-401E-8507-24710FB97892}" sibTransId="{84468582-12F8-4357-949A-3BE0531200AD}"/>
    <dgm:cxn modelId="{A01CB59E-F2C7-4A89-93A3-569933F8240C}" type="presOf" srcId="{CF5D57CC-3711-4E04-90E7-82C9CB3AA08B}" destId="{22A7E8A1-1163-41CF-B5B8-A0C30C4AF72A}" srcOrd="0" destOrd="0" presId="urn:microsoft.com/office/officeart/2005/8/layout/vList2"/>
    <dgm:cxn modelId="{6FC98C79-46F4-4C09-9BE9-8ECA273F8E19}" type="presOf" srcId="{283939DB-CB4F-47B7-9109-288149A3BD86}" destId="{092E608E-6BAB-4D0B-AADF-D6B211D75362}" srcOrd="0" destOrd="0" presId="urn:microsoft.com/office/officeart/2005/8/layout/vList2"/>
    <dgm:cxn modelId="{98C11F1F-BD91-45E6-B1FF-900E5849A96C}" srcId="{B136070F-92C2-41E5-99C6-FE38A5423860}" destId="{CF5D57CC-3711-4E04-90E7-82C9CB3AA08B}" srcOrd="0" destOrd="0" parTransId="{ED21C4D1-66D7-4A7C-8544-18D112600F8D}" sibTransId="{846327EA-A553-419C-8003-7C343217EB02}"/>
    <dgm:cxn modelId="{20FC0378-48E9-42E8-8610-DF011C49005A}" type="presParOf" srcId="{4DA7BF2C-0F9C-4F60-8825-6DCEB6DC25E7}" destId="{22A7E8A1-1163-41CF-B5B8-A0C30C4AF72A}" srcOrd="0" destOrd="0" presId="urn:microsoft.com/office/officeart/2005/8/layout/vList2"/>
    <dgm:cxn modelId="{8FA395F9-B532-41C9-BD6A-70A4C9355F0D}" type="presParOf" srcId="{4DA7BF2C-0F9C-4F60-8825-6DCEB6DC25E7}" destId="{B7AFC544-3792-464F-AC94-84CBE7D02390}" srcOrd="1" destOrd="0" presId="urn:microsoft.com/office/officeart/2005/8/layout/vList2"/>
    <dgm:cxn modelId="{90D62EB9-96F9-4F36-8A93-630B892FCDED}" type="presParOf" srcId="{4DA7BF2C-0F9C-4F60-8825-6DCEB6DC25E7}" destId="{B18F949C-D80F-48C5-B784-A6D3294B69FB}" srcOrd="2" destOrd="0" presId="urn:microsoft.com/office/officeart/2005/8/layout/vList2"/>
    <dgm:cxn modelId="{751E9F99-C52C-4D96-8278-4E850BB8731E}" type="presParOf" srcId="{4DA7BF2C-0F9C-4F60-8825-6DCEB6DC25E7}" destId="{092E608E-6BAB-4D0B-AADF-D6B211D7536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36070F-92C2-41E5-99C6-FE38A542386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CF5D57CC-3711-4E04-90E7-82C9CB3AA08B}">
      <dgm:prSet custT="1"/>
      <dgm:spPr/>
      <dgm:t>
        <a:bodyPr/>
        <a:lstStyle/>
        <a:p>
          <a:r>
            <a:rPr lang="en-IN" sz="1600" dirty="0" smtClean="0"/>
            <a:t>Moisture barrier</a:t>
          </a:r>
        </a:p>
      </dgm:t>
    </dgm:pt>
    <dgm:pt modelId="{ED21C4D1-66D7-4A7C-8544-18D112600F8D}" type="parTrans" cxnId="{98C11F1F-BD91-45E6-B1FF-900E5849A96C}">
      <dgm:prSet/>
      <dgm:spPr/>
      <dgm:t>
        <a:bodyPr/>
        <a:lstStyle/>
        <a:p>
          <a:endParaRPr lang="en-IN" sz="1600"/>
        </a:p>
      </dgm:t>
    </dgm:pt>
    <dgm:pt modelId="{846327EA-A553-419C-8003-7C343217EB02}" type="sibTrans" cxnId="{98C11F1F-BD91-45E6-B1FF-900E5849A96C}">
      <dgm:prSet/>
      <dgm:spPr/>
      <dgm:t>
        <a:bodyPr/>
        <a:lstStyle/>
        <a:p>
          <a:endParaRPr lang="en-IN" sz="1600"/>
        </a:p>
      </dgm:t>
    </dgm:pt>
    <dgm:pt modelId="{4A42350F-8372-4EA4-931A-75ADA7BC5E6C}">
      <dgm:prSet custT="1"/>
      <dgm:spPr/>
      <dgm:t>
        <a:bodyPr/>
        <a:lstStyle/>
        <a:p>
          <a:r>
            <a:rPr lang="en-IN" sz="1600" dirty="0" smtClean="0"/>
            <a:t>Protects skin from moisture loss.</a:t>
          </a:r>
        </a:p>
      </dgm:t>
    </dgm:pt>
    <dgm:pt modelId="{FE1C8E29-1C76-4B34-8BFE-E6DA17D624E1}" type="parTrans" cxnId="{112715B9-5E92-4CBB-89F3-351E2709D7A6}">
      <dgm:prSet/>
      <dgm:spPr/>
      <dgm:t>
        <a:bodyPr/>
        <a:lstStyle/>
        <a:p>
          <a:endParaRPr lang="en-IN" sz="1600"/>
        </a:p>
      </dgm:t>
    </dgm:pt>
    <dgm:pt modelId="{B63FA029-ED3C-43AF-8296-B78DAB92F563}" type="sibTrans" cxnId="{112715B9-5E92-4CBB-89F3-351E2709D7A6}">
      <dgm:prSet/>
      <dgm:spPr/>
      <dgm:t>
        <a:bodyPr/>
        <a:lstStyle/>
        <a:p>
          <a:endParaRPr lang="en-IN" sz="1600"/>
        </a:p>
      </dgm:t>
    </dgm:pt>
    <dgm:pt modelId="{F218104F-5D7E-4249-96D8-8B5E1703D385}">
      <dgm:prSet custT="1"/>
      <dgm:spPr/>
      <dgm:t>
        <a:bodyPr/>
        <a:lstStyle/>
        <a:p>
          <a:r>
            <a:rPr lang="en-US" sz="1600" dirty="0" smtClean="0"/>
            <a:t>Anti-</a:t>
          </a:r>
          <a:r>
            <a:rPr lang="en-US" sz="1600" dirty="0" err="1" smtClean="0"/>
            <a:t>oxident</a:t>
          </a:r>
          <a:endParaRPr lang="en-IN" sz="1600" dirty="0" smtClean="0"/>
        </a:p>
      </dgm:t>
    </dgm:pt>
    <dgm:pt modelId="{2C22FD7E-4E84-46EF-AF83-ED8A229EE5D7}" type="parTrans" cxnId="{3B1D7365-D7FA-4E0E-9263-CF0CDCE503E5}">
      <dgm:prSet/>
      <dgm:spPr/>
      <dgm:t>
        <a:bodyPr/>
        <a:lstStyle/>
        <a:p>
          <a:endParaRPr lang="en-IN" sz="1600"/>
        </a:p>
      </dgm:t>
    </dgm:pt>
    <dgm:pt modelId="{C24B85EC-F823-49A7-BB47-BDD10B58551C}" type="sibTrans" cxnId="{3B1D7365-D7FA-4E0E-9263-CF0CDCE503E5}">
      <dgm:prSet/>
      <dgm:spPr/>
      <dgm:t>
        <a:bodyPr/>
        <a:lstStyle/>
        <a:p>
          <a:endParaRPr lang="en-IN" sz="1600"/>
        </a:p>
      </dgm:t>
    </dgm:pt>
    <dgm:pt modelId="{283939DB-CB4F-47B7-9109-288149A3BD86}">
      <dgm:prSet custT="1"/>
      <dgm:spPr/>
      <dgm:t>
        <a:bodyPr/>
        <a:lstStyle/>
        <a:p>
          <a:r>
            <a:rPr lang="en-IN" sz="1600" dirty="0" smtClean="0"/>
            <a:t>Fight free radical attack</a:t>
          </a:r>
        </a:p>
      </dgm:t>
    </dgm:pt>
    <dgm:pt modelId="{D6D6EBD7-5C6B-401E-8507-24710FB97892}" type="parTrans" cxnId="{DD52B6E6-3A2C-4994-BB64-1FEA97188EBF}">
      <dgm:prSet/>
      <dgm:spPr/>
      <dgm:t>
        <a:bodyPr/>
        <a:lstStyle/>
        <a:p>
          <a:endParaRPr lang="en-IN" sz="1600"/>
        </a:p>
      </dgm:t>
    </dgm:pt>
    <dgm:pt modelId="{84468582-12F8-4357-949A-3BE0531200AD}" type="sibTrans" cxnId="{DD52B6E6-3A2C-4994-BB64-1FEA97188EBF}">
      <dgm:prSet/>
      <dgm:spPr/>
      <dgm:t>
        <a:bodyPr/>
        <a:lstStyle/>
        <a:p>
          <a:endParaRPr lang="en-IN" sz="1600"/>
        </a:p>
      </dgm:t>
    </dgm:pt>
    <dgm:pt modelId="{4DA7BF2C-0F9C-4F60-8825-6DCEB6DC25E7}" type="pres">
      <dgm:prSet presAssocID="{B136070F-92C2-41E5-99C6-FE38A54238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2A7E8A1-1163-41CF-B5B8-A0C30C4AF72A}" type="pres">
      <dgm:prSet presAssocID="{CF5D57CC-3711-4E04-90E7-82C9CB3AA08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AFC544-3792-464F-AC94-84CBE7D02390}" type="pres">
      <dgm:prSet presAssocID="{CF5D57CC-3711-4E04-90E7-82C9CB3AA08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18F949C-D80F-48C5-B784-A6D3294B69FB}" type="pres">
      <dgm:prSet presAssocID="{F218104F-5D7E-4249-96D8-8B5E1703D38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92E608E-6BAB-4D0B-AADF-D6B211D75362}" type="pres">
      <dgm:prSet presAssocID="{F218104F-5D7E-4249-96D8-8B5E1703D38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12715B9-5E92-4CBB-89F3-351E2709D7A6}" srcId="{CF5D57CC-3711-4E04-90E7-82C9CB3AA08B}" destId="{4A42350F-8372-4EA4-931A-75ADA7BC5E6C}" srcOrd="0" destOrd="0" parTransId="{FE1C8E29-1C76-4B34-8BFE-E6DA17D624E1}" sibTransId="{B63FA029-ED3C-43AF-8296-B78DAB92F563}"/>
    <dgm:cxn modelId="{C1D7B80F-C8BD-45D6-B83C-73CDAC35617F}" type="presOf" srcId="{4A42350F-8372-4EA4-931A-75ADA7BC5E6C}" destId="{B7AFC544-3792-464F-AC94-84CBE7D02390}" srcOrd="0" destOrd="0" presId="urn:microsoft.com/office/officeart/2005/8/layout/vList2"/>
    <dgm:cxn modelId="{3B1D7365-D7FA-4E0E-9263-CF0CDCE503E5}" srcId="{B136070F-92C2-41E5-99C6-FE38A5423860}" destId="{F218104F-5D7E-4249-96D8-8B5E1703D385}" srcOrd="1" destOrd="0" parTransId="{2C22FD7E-4E84-46EF-AF83-ED8A229EE5D7}" sibTransId="{C24B85EC-F823-49A7-BB47-BDD10B58551C}"/>
    <dgm:cxn modelId="{1ECC5FD4-18C7-4542-8C5C-663EF4651253}" type="presOf" srcId="{CF5D57CC-3711-4E04-90E7-82C9CB3AA08B}" destId="{22A7E8A1-1163-41CF-B5B8-A0C30C4AF72A}" srcOrd="0" destOrd="0" presId="urn:microsoft.com/office/officeart/2005/8/layout/vList2"/>
    <dgm:cxn modelId="{4216B973-1D86-4297-B17A-44604DA5DBDF}" type="presOf" srcId="{283939DB-CB4F-47B7-9109-288149A3BD86}" destId="{092E608E-6BAB-4D0B-AADF-D6B211D75362}" srcOrd="0" destOrd="0" presId="urn:microsoft.com/office/officeart/2005/8/layout/vList2"/>
    <dgm:cxn modelId="{F0582A2B-560B-46E3-8F78-8305B9982A11}" type="presOf" srcId="{F218104F-5D7E-4249-96D8-8B5E1703D385}" destId="{B18F949C-D80F-48C5-B784-A6D3294B69FB}" srcOrd="0" destOrd="0" presId="urn:microsoft.com/office/officeart/2005/8/layout/vList2"/>
    <dgm:cxn modelId="{C36415DC-79F6-4302-B30A-0A9317B243E9}" type="presOf" srcId="{B136070F-92C2-41E5-99C6-FE38A5423860}" destId="{4DA7BF2C-0F9C-4F60-8825-6DCEB6DC25E7}" srcOrd="0" destOrd="0" presId="urn:microsoft.com/office/officeart/2005/8/layout/vList2"/>
    <dgm:cxn modelId="{DD52B6E6-3A2C-4994-BB64-1FEA97188EBF}" srcId="{F218104F-5D7E-4249-96D8-8B5E1703D385}" destId="{283939DB-CB4F-47B7-9109-288149A3BD86}" srcOrd="0" destOrd="0" parTransId="{D6D6EBD7-5C6B-401E-8507-24710FB97892}" sibTransId="{84468582-12F8-4357-949A-3BE0531200AD}"/>
    <dgm:cxn modelId="{98C11F1F-BD91-45E6-B1FF-900E5849A96C}" srcId="{B136070F-92C2-41E5-99C6-FE38A5423860}" destId="{CF5D57CC-3711-4E04-90E7-82C9CB3AA08B}" srcOrd="0" destOrd="0" parTransId="{ED21C4D1-66D7-4A7C-8544-18D112600F8D}" sibTransId="{846327EA-A553-419C-8003-7C343217EB02}"/>
    <dgm:cxn modelId="{EA93DA44-8722-4736-8EA6-1C2C8000D6E0}" type="presParOf" srcId="{4DA7BF2C-0F9C-4F60-8825-6DCEB6DC25E7}" destId="{22A7E8A1-1163-41CF-B5B8-A0C30C4AF72A}" srcOrd="0" destOrd="0" presId="urn:microsoft.com/office/officeart/2005/8/layout/vList2"/>
    <dgm:cxn modelId="{A928B3B3-1A3C-48A3-A8CE-D9533B6510EF}" type="presParOf" srcId="{4DA7BF2C-0F9C-4F60-8825-6DCEB6DC25E7}" destId="{B7AFC544-3792-464F-AC94-84CBE7D02390}" srcOrd="1" destOrd="0" presId="urn:microsoft.com/office/officeart/2005/8/layout/vList2"/>
    <dgm:cxn modelId="{8F8E548E-71D9-420F-BCE0-26B5197A4585}" type="presParOf" srcId="{4DA7BF2C-0F9C-4F60-8825-6DCEB6DC25E7}" destId="{B18F949C-D80F-48C5-B784-A6D3294B69FB}" srcOrd="2" destOrd="0" presId="urn:microsoft.com/office/officeart/2005/8/layout/vList2"/>
    <dgm:cxn modelId="{E07E32F9-3492-4124-BAAA-DD8FE253EAD3}" type="presParOf" srcId="{4DA7BF2C-0F9C-4F60-8825-6DCEB6DC25E7}" destId="{092E608E-6BAB-4D0B-AADF-D6B211D7536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13261-10F4-49E1-81AA-B586B4A9BD90}">
      <dsp:nvSpPr>
        <dsp:cNvPr id="0" name=""/>
        <dsp:cNvSpPr/>
      </dsp:nvSpPr>
      <dsp:spPr>
        <a:xfrm>
          <a:off x="0" y="19680"/>
          <a:ext cx="4953000" cy="636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Refreshing</a:t>
          </a:r>
          <a:endParaRPr lang="en-IN" sz="1600" kern="1200" dirty="0"/>
        </a:p>
      </dsp:txBody>
      <dsp:txXfrm>
        <a:off x="31070" y="50750"/>
        <a:ext cx="4890860" cy="574340"/>
      </dsp:txXfrm>
    </dsp:sp>
    <dsp:sp modelId="{D542AE94-7A26-40B5-8F51-780C705D6EAC}">
      <dsp:nvSpPr>
        <dsp:cNvPr id="0" name=""/>
        <dsp:cNvSpPr/>
      </dsp:nvSpPr>
      <dsp:spPr>
        <a:xfrm>
          <a:off x="0" y="656160"/>
          <a:ext cx="49530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kern="1200" dirty="0" smtClean="0"/>
            <a:t>A silky feel and cooling effect .</a:t>
          </a:r>
          <a:endParaRPr lang="en-IN" sz="1600" kern="1200" dirty="0"/>
        </a:p>
      </dsp:txBody>
      <dsp:txXfrm>
        <a:off x="0" y="656160"/>
        <a:ext cx="4953000" cy="563040"/>
      </dsp:txXfrm>
    </dsp:sp>
    <dsp:sp modelId="{2867E0B5-15F0-43B0-B767-BABFBD3E5B81}">
      <dsp:nvSpPr>
        <dsp:cNvPr id="0" name=""/>
        <dsp:cNvSpPr/>
      </dsp:nvSpPr>
      <dsp:spPr>
        <a:xfrm>
          <a:off x="0" y="1219200"/>
          <a:ext cx="4953000" cy="636480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Recovering</a:t>
          </a:r>
          <a:endParaRPr lang="en-IN" sz="1600" kern="1200" dirty="0"/>
        </a:p>
      </dsp:txBody>
      <dsp:txXfrm>
        <a:off x="31070" y="1250270"/>
        <a:ext cx="4890860" cy="574340"/>
      </dsp:txXfrm>
    </dsp:sp>
    <dsp:sp modelId="{B2BA5827-7439-4D1B-8B76-285F6B01FE7E}">
      <dsp:nvSpPr>
        <dsp:cNvPr id="0" name=""/>
        <dsp:cNvSpPr/>
      </dsp:nvSpPr>
      <dsp:spPr>
        <a:xfrm>
          <a:off x="0" y="1855680"/>
          <a:ext cx="49530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Reduction of appearance of fine lines and wrinkles.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Reduction of eye puffiness appearance.</a:t>
          </a:r>
          <a:endParaRPr lang="en-IN" sz="1600" kern="1200" dirty="0"/>
        </a:p>
      </dsp:txBody>
      <dsp:txXfrm>
        <a:off x="0" y="1855680"/>
        <a:ext cx="4953000" cy="563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13261-10F4-49E1-81AA-B586B4A9BD90}">
      <dsp:nvSpPr>
        <dsp:cNvPr id="0" name=""/>
        <dsp:cNvSpPr/>
      </dsp:nvSpPr>
      <dsp:spPr>
        <a:xfrm>
          <a:off x="0" y="26931"/>
          <a:ext cx="4953000" cy="374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Conditioning</a:t>
          </a:r>
          <a:endParaRPr lang="en-IN" sz="1600" kern="1200" dirty="0"/>
        </a:p>
      </dsp:txBody>
      <dsp:txXfrm>
        <a:off x="18277" y="45208"/>
        <a:ext cx="4916446" cy="337846"/>
      </dsp:txXfrm>
    </dsp:sp>
    <dsp:sp modelId="{D542AE94-7A26-40B5-8F51-780C705D6EAC}">
      <dsp:nvSpPr>
        <dsp:cNvPr id="0" name=""/>
        <dsp:cNvSpPr/>
      </dsp:nvSpPr>
      <dsp:spPr>
        <a:xfrm>
          <a:off x="0" y="396900"/>
          <a:ext cx="495300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kern="1200" dirty="0" smtClean="0"/>
            <a:t>High substantive to hair for improved deposition.</a:t>
          </a:r>
          <a:endParaRPr lang="en-IN" sz="1600" kern="1200" dirty="0"/>
        </a:p>
      </dsp:txBody>
      <dsp:txXfrm>
        <a:off x="0" y="396900"/>
        <a:ext cx="4953000" cy="331200"/>
      </dsp:txXfrm>
    </dsp:sp>
    <dsp:sp modelId="{2867E0B5-15F0-43B0-B767-BABFBD3E5B81}">
      <dsp:nvSpPr>
        <dsp:cNvPr id="0" name=""/>
        <dsp:cNvSpPr/>
      </dsp:nvSpPr>
      <dsp:spPr>
        <a:xfrm>
          <a:off x="0" y="728100"/>
          <a:ext cx="4953000" cy="374400"/>
        </a:xfrm>
        <a:prstGeom prst="roundRect">
          <a:avLst/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Multifunctional</a:t>
          </a:r>
          <a:endParaRPr lang="en-IN" sz="1600" kern="1200" dirty="0"/>
        </a:p>
      </dsp:txBody>
      <dsp:txXfrm>
        <a:off x="18277" y="746377"/>
        <a:ext cx="4916446" cy="337846"/>
      </dsp:txXfrm>
    </dsp:sp>
    <dsp:sp modelId="{B2BA5827-7439-4D1B-8B76-285F6B01FE7E}">
      <dsp:nvSpPr>
        <dsp:cNvPr id="0" name=""/>
        <dsp:cNvSpPr/>
      </dsp:nvSpPr>
      <dsp:spPr>
        <a:xfrm>
          <a:off x="0" y="1102500"/>
          <a:ext cx="4953000" cy="45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kern="1200" dirty="0" smtClean="0"/>
            <a:t>Provide multiple benefits for a healthy skin and scalp.</a:t>
          </a:r>
          <a:endParaRPr lang="en-IN" sz="1600" kern="1200" dirty="0"/>
        </a:p>
      </dsp:txBody>
      <dsp:txXfrm>
        <a:off x="0" y="1102500"/>
        <a:ext cx="4953000" cy="455400"/>
      </dsp:txXfrm>
    </dsp:sp>
    <dsp:sp modelId="{D76B79C5-BBBC-45E5-B49B-99C765F26AE4}">
      <dsp:nvSpPr>
        <dsp:cNvPr id="0" name=""/>
        <dsp:cNvSpPr/>
      </dsp:nvSpPr>
      <dsp:spPr>
        <a:xfrm>
          <a:off x="0" y="1557900"/>
          <a:ext cx="4953000" cy="374400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Revitalizing</a:t>
          </a:r>
          <a:endParaRPr lang="en-IN" sz="1600" kern="1200" dirty="0"/>
        </a:p>
      </dsp:txBody>
      <dsp:txXfrm>
        <a:off x="18277" y="1576177"/>
        <a:ext cx="4916446" cy="337846"/>
      </dsp:txXfrm>
    </dsp:sp>
    <dsp:sp modelId="{CB0D64E2-B35D-476F-9622-1EC9CA421341}">
      <dsp:nvSpPr>
        <dsp:cNvPr id="0" name=""/>
        <dsp:cNvSpPr/>
      </dsp:nvSpPr>
      <dsp:spPr>
        <a:xfrm>
          <a:off x="0" y="1932300"/>
          <a:ext cx="495300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Strengthens and protects hair</a:t>
          </a:r>
          <a:endParaRPr lang="en-IN" sz="1600" kern="1200" dirty="0"/>
        </a:p>
      </dsp:txBody>
      <dsp:txXfrm>
        <a:off x="0" y="1932300"/>
        <a:ext cx="4953000" cy="331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13261-10F4-49E1-81AA-B586B4A9BD90}">
      <dsp:nvSpPr>
        <dsp:cNvPr id="0" name=""/>
        <dsp:cNvSpPr/>
      </dsp:nvSpPr>
      <dsp:spPr>
        <a:xfrm>
          <a:off x="0" y="11728"/>
          <a:ext cx="4953000" cy="449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Protecting</a:t>
          </a:r>
          <a:endParaRPr lang="en-IN" sz="1600" kern="1200" dirty="0"/>
        </a:p>
      </dsp:txBody>
      <dsp:txXfrm>
        <a:off x="21932" y="33660"/>
        <a:ext cx="4909136" cy="405416"/>
      </dsp:txXfrm>
    </dsp:sp>
    <dsp:sp modelId="{D542AE94-7A26-40B5-8F51-780C705D6EAC}">
      <dsp:nvSpPr>
        <dsp:cNvPr id="0" name=""/>
        <dsp:cNvSpPr/>
      </dsp:nvSpPr>
      <dsp:spPr>
        <a:xfrm>
          <a:off x="0" y="454859"/>
          <a:ext cx="4953000" cy="459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kern="1200" dirty="0" smtClean="0"/>
            <a:t>Strengthens and protects hair and contribute to the improvement in scalp and skin appearance.</a:t>
          </a:r>
          <a:endParaRPr lang="en-IN" sz="1600" kern="1200" dirty="0"/>
        </a:p>
      </dsp:txBody>
      <dsp:txXfrm>
        <a:off x="0" y="454859"/>
        <a:ext cx="4953000" cy="459540"/>
      </dsp:txXfrm>
    </dsp:sp>
    <dsp:sp modelId="{2867E0B5-15F0-43B0-B767-BABFBD3E5B81}">
      <dsp:nvSpPr>
        <dsp:cNvPr id="0" name=""/>
        <dsp:cNvSpPr/>
      </dsp:nvSpPr>
      <dsp:spPr>
        <a:xfrm>
          <a:off x="0" y="914400"/>
          <a:ext cx="4953000" cy="449280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Feel and Foam</a:t>
          </a:r>
          <a:endParaRPr lang="en-IN" sz="1600" kern="1200" dirty="0"/>
        </a:p>
      </dsp:txBody>
      <dsp:txXfrm>
        <a:off x="21932" y="936332"/>
        <a:ext cx="4909136" cy="405416"/>
      </dsp:txXfrm>
    </dsp:sp>
    <dsp:sp modelId="{B2BA5827-7439-4D1B-8B76-285F6B01FE7E}">
      <dsp:nvSpPr>
        <dsp:cNvPr id="0" name=""/>
        <dsp:cNvSpPr/>
      </dsp:nvSpPr>
      <dsp:spPr>
        <a:xfrm>
          <a:off x="0" y="1363679"/>
          <a:ext cx="4953000" cy="459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kern="1200" dirty="0" smtClean="0"/>
            <a:t>A rich and mild creamy lather leaves a soft and gentle feel of the skin and hair.</a:t>
          </a:r>
          <a:endParaRPr lang="en-IN" sz="1600" kern="1200" dirty="0"/>
        </a:p>
      </dsp:txBody>
      <dsp:txXfrm>
        <a:off x="0" y="1363679"/>
        <a:ext cx="4953000" cy="4595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13261-10F4-49E1-81AA-B586B4A9BD90}">
      <dsp:nvSpPr>
        <dsp:cNvPr id="0" name=""/>
        <dsp:cNvSpPr/>
      </dsp:nvSpPr>
      <dsp:spPr>
        <a:xfrm>
          <a:off x="0" y="17311"/>
          <a:ext cx="5486400" cy="3679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Moisturizing:</a:t>
          </a:r>
          <a:endParaRPr lang="en-IN" sz="1600" kern="1200" dirty="0"/>
        </a:p>
      </dsp:txBody>
      <dsp:txXfrm>
        <a:off x="17963" y="35274"/>
        <a:ext cx="5450474" cy="332039"/>
      </dsp:txXfrm>
    </dsp:sp>
    <dsp:sp modelId="{D542AE94-7A26-40B5-8F51-780C705D6EAC}">
      <dsp:nvSpPr>
        <dsp:cNvPr id="0" name=""/>
        <dsp:cNvSpPr/>
      </dsp:nvSpPr>
      <dsp:spPr>
        <a:xfrm>
          <a:off x="0" y="385276"/>
          <a:ext cx="5486400" cy="45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93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kern="1200" dirty="0" smtClean="0"/>
            <a:t>supports long and short term moisturizing effect and contributes to a pleasant skin feel.</a:t>
          </a:r>
        </a:p>
      </dsp:txBody>
      <dsp:txXfrm>
        <a:off x="0" y="385276"/>
        <a:ext cx="5486400" cy="457470"/>
      </dsp:txXfrm>
    </dsp:sp>
    <dsp:sp modelId="{83A2D60D-679D-4A99-A812-C4ECF7EF2F44}">
      <dsp:nvSpPr>
        <dsp:cNvPr id="0" name=""/>
        <dsp:cNvSpPr/>
      </dsp:nvSpPr>
      <dsp:spPr>
        <a:xfrm>
          <a:off x="0" y="842746"/>
          <a:ext cx="5486400" cy="367965"/>
        </a:xfrm>
        <a:prstGeom prst="roundRect">
          <a:avLst/>
        </a:prstGeom>
        <a:solidFill>
          <a:schemeClr val="accent2">
            <a:hueOff val="-279374"/>
            <a:satOff val="-3219"/>
            <a:lumOff val="7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Restoring</a:t>
          </a:r>
          <a:endParaRPr lang="en-IN" sz="1600" kern="1200" dirty="0"/>
        </a:p>
      </dsp:txBody>
      <dsp:txXfrm>
        <a:off x="17963" y="860709"/>
        <a:ext cx="5450474" cy="332039"/>
      </dsp:txXfrm>
    </dsp:sp>
    <dsp:sp modelId="{26C2EE04-9AF0-4884-BA3E-13A57057EAD2}">
      <dsp:nvSpPr>
        <dsp:cNvPr id="0" name=""/>
        <dsp:cNvSpPr/>
      </dsp:nvSpPr>
      <dsp:spPr>
        <a:xfrm>
          <a:off x="0" y="1210712"/>
          <a:ext cx="54864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93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kern="1200" dirty="0" smtClean="0"/>
            <a:t>replenish and protect skin from the effects of shaving.</a:t>
          </a:r>
          <a:endParaRPr lang="en-IN" sz="1600" kern="1200" dirty="0"/>
        </a:p>
      </dsp:txBody>
      <dsp:txXfrm>
        <a:off x="0" y="1210712"/>
        <a:ext cx="5486400" cy="281520"/>
      </dsp:txXfrm>
    </dsp:sp>
    <dsp:sp modelId="{A96EA558-F22D-4253-A398-150C98E087B7}">
      <dsp:nvSpPr>
        <dsp:cNvPr id="0" name=""/>
        <dsp:cNvSpPr/>
      </dsp:nvSpPr>
      <dsp:spPr>
        <a:xfrm>
          <a:off x="0" y="1492232"/>
          <a:ext cx="5486400" cy="367965"/>
        </a:xfrm>
        <a:prstGeom prst="roundRect">
          <a:avLst/>
        </a:prstGeom>
        <a:solidFill>
          <a:schemeClr val="accent2">
            <a:hueOff val="-558749"/>
            <a:satOff val="-6439"/>
            <a:lumOff val="14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/>
            <a:t>Feeling</a:t>
          </a:r>
          <a:endParaRPr lang="en-IN" sz="1600" kern="1200" dirty="0"/>
        </a:p>
      </dsp:txBody>
      <dsp:txXfrm>
        <a:off x="17963" y="1510195"/>
        <a:ext cx="5450474" cy="332039"/>
      </dsp:txXfrm>
    </dsp:sp>
    <dsp:sp modelId="{76E5590F-518B-44CE-878C-9F5D8A09678E}">
      <dsp:nvSpPr>
        <dsp:cNvPr id="0" name=""/>
        <dsp:cNvSpPr/>
      </dsp:nvSpPr>
      <dsp:spPr>
        <a:xfrm>
          <a:off x="0" y="1860197"/>
          <a:ext cx="54864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93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kern="1200" dirty="0" smtClean="0"/>
            <a:t>able to influence the after skin feel positively.</a:t>
          </a:r>
          <a:endParaRPr lang="en-IN" sz="1600" kern="1200" dirty="0"/>
        </a:p>
      </dsp:txBody>
      <dsp:txXfrm>
        <a:off x="0" y="1860197"/>
        <a:ext cx="5486400" cy="281520"/>
      </dsp:txXfrm>
    </dsp:sp>
    <dsp:sp modelId="{AFCA792F-9E74-461A-A643-92B25E6843D4}">
      <dsp:nvSpPr>
        <dsp:cNvPr id="0" name=""/>
        <dsp:cNvSpPr/>
      </dsp:nvSpPr>
      <dsp:spPr>
        <a:xfrm>
          <a:off x="0" y="2265371"/>
          <a:ext cx="5486400" cy="367965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Revitalising</a:t>
          </a:r>
          <a:endParaRPr lang="en-IN" sz="1600" kern="1200" dirty="0"/>
        </a:p>
      </dsp:txBody>
      <dsp:txXfrm>
        <a:off x="17963" y="2283334"/>
        <a:ext cx="5450474" cy="332039"/>
      </dsp:txXfrm>
    </dsp:sp>
    <dsp:sp modelId="{5EEF0620-9D36-4795-BC3F-E5978BEF3189}">
      <dsp:nvSpPr>
        <dsp:cNvPr id="0" name=""/>
        <dsp:cNvSpPr/>
      </dsp:nvSpPr>
      <dsp:spPr>
        <a:xfrm>
          <a:off x="0" y="2526993"/>
          <a:ext cx="54864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93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Revitalizes stressed skin.</a:t>
          </a:r>
          <a:endParaRPr lang="en-IN" sz="1600" kern="1200" dirty="0"/>
        </a:p>
      </dsp:txBody>
      <dsp:txXfrm>
        <a:off x="0" y="2526993"/>
        <a:ext cx="5486400" cy="2815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13261-10F4-49E1-81AA-B586B4A9BD90}">
      <dsp:nvSpPr>
        <dsp:cNvPr id="0" name=""/>
        <dsp:cNvSpPr/>
      </dsp:nvSpPr>
      <dsp:spPr>
        <a:xfrm>
          <a:off x="0" y="8399"/>
          <a:ext cx="5257800" cy="1123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Feel good</a:t>
          </a:r>
          <a:endParaRPr lang="en-IN" sz="1600" kern="1200" dirty="0"/>
        </a:p>
      </dsp:txBody>
      <dsp:txXfrm>
        <a:off x="54830" y="63229"/>
        <a:ext cx="5148140" cy="1013540"/>
      </dsp:txXfrm>
    </dsp:sp>
    <dsp:sp modelId="{D542AE94-7A26-40B5-8F51-780C705D6EAC}">
      <dsp:nvSpPr>
        <dsp:cNvPr id="0" name=""/>
        <dsp:cNvSpPr/>
      </dsp:nvSpPr>
      <dsp:spPr>
        <a:xfrm>
          <a:off x="0" y="1131600"/>
          <a:ext cx="5257800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Optimized skin feel and reduces tackiness of the formulation.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Give caring sensation to the skin</a:t>
          </a:r>
          <a:endParaRPr lang="en-IN" sz="1600" kern="1200" dirty="0"/>
        </a:p>
      </dsp:txBody>
      <dsp:txXfrm>
        <a:off x="0" y="1131600"/>
        <a:ext cx="5257800" cy="9936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CF891-3882-4390-A2E2-72B15F2FE509}">
      <dsp:nvSpPr>
        <dsp:cNvPr id="0" name=""/>
        <dsp:cNvSpPr/>
      </dsp:nvSpPr>
      <dsp:spPr>
        <a:xfrm>
          <a:off x="0" y="2759"/>
          <a:ext cx="4953000" cy="52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Feeling</a:t>
          </a:r>
          <a:endParaRPr lang="en-IN" sz="1600" kern="1200" dirty="0"/>
        </a:p>
      </dsp:txBody>
      <dsp:txXfrm>
        <a:off x="25587" y="28346"/>
        <a:ext cx="4901826" cy="472986"/>
      </dsp:txXfrm>
    </dsp:sp>
    <dsp:sp modelId="{5931631E-489A-4442-823D-38D677191B22}">
      <dsp:nvSpPr>
        <dsp:cNvPr id="0" name=""/>
        <dsp:cNvSpPr/>
      </dsp:nvSpPr>
      <dsp:spPr>
        <a:xfrm>
          <a:off x="0" y="526919"/>
          <a:ext cx="49530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kern="1200" dirty="0" smtClean="0"/>
            <a:t>ensures </a:t>
          </a:r>
          <a:r>
            <a:rPr lang="en-IN" sz="1600" kern="1200" dirty="0" err="1" smtClean="0"/>
            <a:t>unquie</a:t>
          </a:r>
          <a:r>
            <a:rPr lang="en-IN" sz="1600" kern="1200" dirty="0" smtClean="0"/>
            <a:t> smooth and unctuous cosmetic feel</a:t>
          </a:r>
          <a:endParaRPr lang="en-IN" sz="1600" kern="1200" dirty="0"/>
        </a:p>
      </dsp:txBody>
      <dsp:txXfrm>
        <a:off x="0" y="526919"/>
        <a:ext cx="4953000" cy="463680"/>
      </dsp:txXfrm>
    </dsp:sp>
    <dsp:sp modelId="{39EBF111-43FF-441C-94BA-7FE304E1B2B2}">
      <dsp:nvSpPr>
        <dsp:cNvPr id="0" name=""/>
        <dsp:cNvSpPr/>
      </dsp:nvSpPr>
      <dsp:spPr>
        <a:xfrm>
          <a:off x="0" y="990600"/>
          <a:ext cx="4953000" cy="524160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Moisturisation</a:t>
          </a:r>
          <a:endParaRPr lang="en-IN" sz="1600" kern="1200" dirty="0"/>
        </a:p>
      </dsp:txBody>
      <dsp:txXfrm>
        <a:off x="25587" y="1016187"/>
        <a:ext cx="4901826" cy="472986"/>
      </dsp:txXfrm>
    </dsp:sp>
    <dsp:sp modelId="{EE178640-0118-4000-8F6D-9C5656351E24}">
      <dsp:nvSpPr>
        <dsp:cNvPr id="0" name=""/>
        <dsp:cNvSpPr/>
      </dsp:nvSpPr>
      <dsp:spPr>
        <a:xfrm>
          <a:off x="0" y="1514760"/>
          <a:ext cx="49530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kern="1200" dirty="0" smtClean="0"/>
            <a:t>Makes the skin nourished thought the night.</a:t>
          </a:r>
          <a:endParaRPr lang="en-IN" sz="1600" kern="1200" dirty="0"/>
        </a:p>
      </dsp:txBody>
      <dsp:txXfrm>
        <a:off x="0" y="1514760"/>
        <a:ext cx="4953000" cy="4636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7E8A1-1163-41CF-B5B8-A0C30C4AF72A}">
      <dsp:nvSpPr>
        <dsp:cNvPr id="0" name=""/>
        <dsp:cNvSpPr/>
      </dsp:nvSpPr>
      <dsp:spPr>
        <a:xfrm>
          <a:off x="0" y="33779"/>
          <a:ext cx="4953000" cy="730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Exfoliation</a:t>
          </a:r>
        </a:p>
      </dsp:txBody>
      <dsp:txXfrm>
        <a:off x="35640" y="69419"/>
        <a:ext cx="4881720" cy="658800"/>
      </dsp:txXfrm>
    </dsp:sp>
    <dsp:sp modelId="{B7AFC544-3792-464F-AC94-84CBE7D02390}">
      <dsp:nvSpPr>
        <dsp:cNvPr id="0" name=""/>
        <dsp:cNvSpPr/>
      </dsp:nvSpPr>
      <dsp:spPr>
        <a:xfrm>
          <a:off x="0" y="763860"/>
          <a:ext cx="495300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kern="1200" dirty="0" smtClean="0"/>
            <a:t>Pure Silica exfoliates the skin: Natural Alternative to </a:t>
          </a:r>
          <a:r>
            <a:rPr lang="en-IN" sz="1600" kern="1200" dirty="0" err="1" smtClean="0"/>
            <a:t>Polyethylne</a:t>
          </a:r>
          <a:r>
            <a:rPr lang="en-IN" sz="1600" kern="1200" dirty="0" smtClean="0"/>
            <a:t> Micro Beads</a:t>
          </a:r>
        </a:p>
      </dsp:txBody>
      <dsp:txXfrm>
        <a:off x="0" y="763860"/>
        <a:ext cx="4953000" cy="645840"/>
      </dsp:txXfrm>
    </dsp:sp>
    <dsp:sp modelId="{B18F949C-D80F-48C5-B784-A6D3294B69FB}">
      <dsp:nvSpPr>
        <dsp:cNvPr id="0" name=""/>
        <dsp:cNvSpPr/>
      </dsp:nvSpPr>
      <dsp:spPr>
        <a:xfrm>
          <a:off x="0" y="1409700"/>
          <a:ext cx="4953000" cy="730080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Revitalisation</a:t>
          </a:r>
        </a:p>
      </dsp:txBody>
      <dsp:txXfrm>
        <a:off x="35640" y="1445340"/>
        <a:ext cx="4881720" cy="658800"/>
      </dsp:txXfrm>
    </dsp:sp>
    <dsp:sp modelId="{092E608E-6BAB-4D0B-AADF-D6B211D75362}">
      <dsp:nvSpPr>
        <dsp:cNvPr id="0" name=""/>
        <dsp:cNvSpPr/>
      </dsp:nvSpPr>
      <dsp:spPr>
        <a:xfrm>
          <a:off x="0" y="2139780"/>
          <a:ext cx="495300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kern="1200" dirty="0" smtClean="0"/>
            <a:t>Use of </a:t>
          </a:r>
          <a:r>
            <a:rPr lang="en-IN" sz="1600" kern="1200" dirty="0" err="1" smtClean="0"/>
            <a:t>Sulfate</a:t>
          </a:r>
          <a:r>
            <a:rPr lang="en-IN" sz="1600" kern="1200" dirty="0" smtClean="0"/>
            <a:t> Free </a:t>
          </a:r>
          <a:r>
            <a:rPr lang="en-IN" sz="1600" kern="1200" dirty="0" smtClean="0"/>
            <a:t>Surfactants </a:t>
          </a:r>
          <a:r>
            <a:rPr lang="en-IN" sz="1600" kern="1200" dirty="0" smtClean="0"/>
            <a:t>prevents the skin from damage</a:t>
          </a:r>
        </a:p>
      </dsp:txBody>
      <dsp:txXfrm>
        <a:off x="0" y="2139780"/>
        <a:ext cx="4953000" cy="6458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7E8A1-1163-41CF-B5B8-A0C30C4AF72A}">
      <dsp:nvSpPr>
        <dsp:cNvPr id="0" name=""/>
        <dsp:cNvSpPr/>
      </dsp:nvSpPr>
      <dsp:spPr>
        <a:xfrm>
          <a:off x="0" y="33779"/>
          <a:ext cx="4953000" cy="730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Moisture barrier</a:t>
          </a:r>
        </a:p>
      </dsp:txBody>
      <dsp:txXfrm>
        <a:off x="35640" y="69419"/>
        <a:ext cx="4881720" cy="658800"/>
      </dsp:txXfrm>
    </dsp:sp>
    <dsp:sp modelId="{B7AFC544-3792-464F-AC94-84CBE7D02390}">
      <dsp:nvSpPr>
        <dsp:cNvPr id="0" name=""/>
        <dsp:cNvSpPr/>
      </dsp:nvSpPr>
      <dsp:spPr>
        <a:xfrm>
          <a:off x="0" y="763860"/>
          <a:ext cx="495300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kern="1200" dirty="0" smtClean="0"/>
            <a:t>Protects skin from moisture loss.</a:t>
          </a:r>
        </a:p>
      </dsp:txBody>
      <dsp:txXfrm>
        <a:off x="0" y="763860"/>
        <a:ext cx="4953000" cy="645840"/>
      </dsp:txXfrm>
    </dsp:sp>
    <dsp:sp modelId="{B18F949C-D80F-48C5-B784-A6D3294B69FB}">
      <dsp:nvSpPr>
        <dsp:cNvPr id="0" name=""/>
        <dsp:cNvSpPr/>
      </dsp:nvSpPr>
      <dsp:spPr>
        <a:xfrm>
          <a:off x="0" y="1409700"/>
          <a:ext cx="4953000" cy="730080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Anti-</a:t>
          </a:r>
          <a:r>
            <a:rPr lang="en-US" sz="1600" kern="1200" dirty="0" err="1" smtClean="0"/>
            <a:t>oxident</a:t>
          </a:r>
          <a:endParaRPr lang="en-IN" sz="1600" kern="1200" dirty="0" smtClean="0"/>
        </a:p>
      </dsp:txBody>
      <dsp:txXfrm>
        <a:off x="35640" y="1445340"/>
        <a:ext cx="4881720" cy="658800"/>
      </dsp:txXfrm>
    </dsp:sp>
    <dsp:sp modelId="{092E608E-6BAB-4D0B-AADF-D6B211D75362}">
      <dsp:nvSpPr>
        <dsp:cNvPr id="0" name=""/>
        <dsp:cNvSpPr/>
      </dsp:nvSpPr>
      <dsp:spPr>
        <a:xfrm>
          <a:off x="0" y="2139780"/>
          <a:ext cx="495300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kern="1200" dirty="0" smtClean="0"/>
            <a:t>Fight free radical attack</a:t>
          </a:r>
        </a:p>
      </dsp:txBody>
      <dsp:txXfrm>
        <a:off x="0" y="2139780"/>
        <a:ext cx="4953000" cy="645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64072-4179-4C21-BDB3-E69537E99D39}" type="datetimeFigureOut">
              <a:rPr lang="en-IN" smtClean="0"/>
              <a:pPr/>
              <a:t>09-09-2016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6B51-56A3-4E91-AD06-D748B2023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51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6B51-56A3-4E91-AD06-D748B2023D3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6B51-56A3-4E91-AD06-D748B2023D36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307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6B51-56A3-4E91-AD06-D748B2023D36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307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6B51-56A3-4E91-AD06-D748B2023D36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307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6B51-56A3-4E91-AD06-D748B2023D36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30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6B51-56A3-4E91-AD06-D748B2023D36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30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2197-8960-4AC8-804B-A8A665956798}" type="datetime1">
              <a:rPr lang="en-US" smtClean="0"/>
              <a:pPr/>
              <a:t>9/9/2016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7C3A-1DCA-4429-B3F3-7BBE494D8401}" type="datetime1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3246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1" cap="none" spc="0" dirty="0" smtClean="0">
                <a:ln w="18415" cmpd="sng">
                  <a:solidFill>
                    <a:schemeClr val="bg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VVF – A Partner of Choice</a:t>
            </a:r>
            <a:endParaRPr lang="en-IN" sz="2000" b="0" i="1" cap="none" spc="0" dirty="0">
              <a:ln w="18415" cmpd="sng">
                <a:solidFill>
                  <a:schemeClr val="bg2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0C2C-A469-463F-9EAF-7B6C2620B1C5}" type="datetime1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3246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1" cap="none" spc="0" dirty="0" smtClean="0">
                <a:ln w="18415" cmpd="sng">
                  <a:solidFill>
                    <a:schemeClr val="bg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VVF – A Partner of Choice</a:t>
            </a:r>
            <a:endParaRPr lang="en-IN" sz="2000" b="0" i="1" cap="none" spc="0" dirty="0">
              <a:ln w="18415" cmpd="sng">
                <a:solidFill>
                  <a:schemeClr val="bg2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41D8-5BF3-455B-9E65-743AAEEE2EDC}" type="datetime1">
              <a:rPr lang="en-US" smtClean="0"/>
              <a:pPr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3246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1" cap="none" spc="0" dirty="0" smtClean="0">
                <a:ln w="18415" cmpd="sng">
                  <a:solidFill>
                    <a:schemeClr val="bg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VVF – A Partner of Choice</a:t>
            </a:r>
            <a:endParaRPr lang="en-IN" sz="2000" b="0" i="1" cap="none" spc="0" dirty="0">
              <a:ln w="18415" cmpd="sng">
                <a:solidFill>
                  <a:schemeClr val="bg2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9EB1-3E52-48E5-8493-61BEB8A480FB}" type="datetime1">
              <a:rPr lang="en-US" smtClean="0"/>
              <a:pPr/>
              <a:t>9/9/2016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OUR_LOGO.bmp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613"/>
          <a:stretch>
            <a:fillRect/>
          </a:stretch>
        </p:blipFill>
        <p:spPr>
          <a:xfrm>
            <a:off x="8153400" y="497586"/>
            <a:ext cx="838200" cy="49301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0" y="63246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1" cap="none" spc="0" dirty="0" smtClean="0">
                <a:ln w="18415" cmpd="sng">
                  <a:solidFill>
                    <a:schemeClr val="bg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VVF – A Partner of Choice</a:t>
            </a:r>
            <a:endParaRPr lang="en-IN" sz="2000" b="0" i="1" cap="none" spc="0" dirty="0">
              <a:ln w="18415" cmpd="sng">
                <a:solidFill>
                  <a:schemeClr val="bg2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E67B-9900-4858-85C0-69670962C5CB}" type="datetime1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A678-B73C-4BB0-8C0C-28EC45D7E033}" type="datetime1">
              <a:rPr lang="en-US" smtClean="0"/>
              <a:pPr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89B2-CDB7-4F58-B04B-DD02E56781CF}" type="datetime1">
              <a:rPr lang="en-US" smtClean="0"/>
              <a:pPr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3246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1" cap="none" spc="0" dirty="0" smtClean="0">
                <a:ln w="18415" cmpd="sng">
                  <a:solidFill>
                    <a:schemeClr val="bg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VVF – A Partner of Choice</a:t>
            </a:r>
            <a:endParaRPr lang="en-IN" sz="2000" b="0" i="1" cap="none" spc="0" dirty="0">
              <a:ln w="18415" cmpd="sng">
                <a:solidFill>
                  <a:schemeClr val="bg2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5553-765F-4D8E-94F6-42A55B2B71B4}" type="datetime1">
              <a:rPr lang="en-US" smtClean="0"/>
              <a:pPr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3246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1" cap="none" spc="0" dirty="0" smtClean="0">
                <a:ln w="18415" cmpd="sng">
                  <a:solidFill>
                    <a:schemeClr val="bg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VVF – A Partner of Choice</a:t>
            </a:r>
            <a:endParaRPr lang="en-IN" sz="2000" b="0" i="1" cap="none" spc="0" dirty="0">
              <a:ln w="18415" cmpd="sng">
                <a:solidFill>
                  <a:schemeClr val="bg2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EA95-D7A4-4C97-95EB-395FA78409A7}" type="datetime1">
              <a:rPr lang="en-US" smtClean="0"/>
              <a:pPr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OUR_LOGO.bmp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613"/>
          <a:stretch>
            <a:fillRect/>
          </a:stretch>
        </p:blipFill>
        <p:spPr>
          <a:xfrm>
            <a:off x="8153400" y="497586"/>
            <a:ext cx="838200" cy="49301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0" y="63246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1" cap="none" spc="0" dirty="0" smtClean="0">
                <a:ln w="18415" cmpd="sng">
                  <a:solidFill>
                    <a:schemeClr val="bg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VVF – A Partner of Choice</a:t>
            </a:r>
            <a:endParaRPr lang="en-IN" sz="2000" b="0" i="1" cap="none" spc="0" dirty="0">
              <a:ln w="18415" cmpd="sng">
                <a:solidFill>
                  <a:schemeClr val="bg2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172C-3AB7-490D-9ED8-57D9CCA48641}" type="datetime1">
              <a:rPr lang="en-US" smtClean="0"/>
              <a:pPr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3246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1" cap="none" spc="0" dirty="0" smtClean="0">
                <a:ln w="18415" cmpd="sng">
                  <a:solidFill>
                    <a:schemeClr val="bg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VVF – A Partner of Choice</a:t>
            </a:r>
            <a:endParaRPr lang="en-IN" sz="2000" b="0" i="1" cap="none" spc="0" dirty="0">
              <a:ln w="18415" cmpd="sng">
                <a:solidFill>
                  <a:schemeClr val="bg2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153400" cy="914400"/>
          </a:xfrm>
        </p:spPr>
        <p:txBody>
          <a:bodyPr vert="horz" lIns="45720" tIns="45720" rIns="45720" bIns="45720" anchor="b">
            <a:normAutofit/>
          </a:bodyPr>
          <a:lstStyle>
            <a:lvl1pPr algn="l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4800600"/>
          </a:xfrm>
        </p:spPr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632460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r>
              <a:rPr kumimoji="0" lang="en-US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OUR_LOGO.bmp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613"/>
          <a:stretch>
            <a:fillRect/>
          </a:stretch>
        </p:blipFill>
        <p:spPr>
          <a:xfrm>
            <a:off x="8153400" y="345186"/>
            <a:ext cx="838200" cy="49301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2541D8-5BF3-455B-9E65-743AAEEE2EDC}" type="datetime1">
              <a:rPr lang="en-US" smtClean="0"/>
              <a:pPr/>
              <a:t>9/9/2016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8304" y="3733800"/>
            <a:ext cx="7854696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Mr. Pravin Santhoor</a:t>
            </a:r>
            <a:endParaRPr lang="en-US" dirty="0"/>
          </a:p>
          <a:p>
            <a:r>
              <a:rPr lang="en-US" dirty="0" smtClean="0"/>
              <a:t>August </a:t>
            </a:r>
            <a:r>
              <a:rPr lang="en-US" dirty="0"/>
              <a:t>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8600" y="1343464"/>
            <a:ext cx="8458200" cy="2999936"/>
          </a:xfrm>
        </p:spPr>
        <p:txBody>
          <a:bodyPr>
            <a:noAutofit/>
          </a:bodyPr>
          <a:lstStyle/>
          <a:p>
            <a:r>
              <a:rPr lang="en-US" sz="5000" dirty="0" smtClean="0"/>
              <a:t>Men Grooming Products</a:t>
            </a:r>
            <a:br>
              <a:rPr lang="en-US" sz="5000" dirty="0" smtClean="0"/>
            </a:br>
            <a:r>
              <a:rPr lang="en-US" sz="5000" dirty="0" smtClean="0"/>
              <a:t>R&amp;D </a:t>
            </a:r>
            <a:r>
              <a:rPr lang="en-US" sz="5000" dirty="0"/>
              <a:t/>
            </a:r>
            <a:br>
              <a:rPr lang="en-US" sz="5000" dirty="0"/>
            </a:br>
            <a:endParaRPr lang="en-IN" sz="5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914400"/>
          </a:xfrm>
        </p:spPr>
        <p:txBody>
          <a:bodyPr>
            <a:normAutofit/>
          </a:bodyPr>
          <a:lstStyle/>
          <a:p>
            <a:r>
              <a:rPr lang="en-IN" dirty="0" smtClean="0"/>
              <a:t>Men Grooming Product Basket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04800" y="1219200"/>
            <a:ext cx="8153400" cy="762000"/>
          </a:xfrm>
        </p:spPr>
        <p:txBody>
          <a:bodyPr>
            <a:normAutofit fontScale="92500" lnSpcReduction="10000"/>
          </a:bodyPr>
          <a:lstStyle/>
          <a:p>
            <a:r>
              <a:rPr lang="en-IN" sz="2800" b="1" dirty="0" smtClean="0">
                <a:solidFill>
                  <a:schemeClr val="accent1"/>
                </a:solidFill>
              </a:rPr>
              <a:t>Face Oil</a:t>
            </a:r>
          </a:p>
          <a:p>
            <a:r>
              <a:rPr lang="en-IN" dirty="0" smtClean="0"/>
              <a:t>……makes you feel fresh and confident throughout the day.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1248921"/>
              </p:ext>
            </p:extLst>
          </p:nvPr>
        </p:nvGraphicFramePr>
        <p:xfrm>
          <a:off x="304800" y="2057400"/>
          <a:ext cx="49530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67400" y="1981200"/>
            <a:ext cx="2286000" cy="1077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Ingredients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Squalane</a:t>
            </a:r>
            <a:r>
              <a:rPr lang="en-US" sz="1600" dirty="0" smtClean="0"/>
              <a:t> @99.5%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Vitamin E acetate@0.1%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10502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222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Men’s </a:t>
            </a:r>
            <a:r>
              <a:rPr lang="en-IN" dirty="0"/>
              <a:t>toiletries are one of the fastest growing categories in terms of </a:t>
            </a:r>
            <a:r>
              <a:rPr lang="en-IN" dirty="0">
                <a:solidFill>
                  <a:srgbClr val="FF7C80"/>
                </a:solidFill>
              </a:rPr>
              <a:t>value</a:t>
            </a:r>
          </a:p>
          <a:p>
            <a:r>
              <a:rPr lang="en-IN" dirty="0">
                <a:solidFill>
                  <a:srgbClr val="FF7C80"/>
                </a:solidFill>
              </a:rPr>
              <a:t>and volume</a:t>
            </a:r>
            <a:r>
              <a:rPr lang="en-IN" dirty="0"/>
              <a:t> in the beauty and personal care market. </a:t>
            </a:r>
            <a:endParaRPr lang="en-IN" dirty="0" smtClean="0"/>
          </a:p>
          <a:p>
            <a:r>
              <a:rPr lang="en-IN" dirty="0" smtClean="0"/>
              <a:t>Male </a:t>
            </a:r>
            <a:r>
              <a:rPr lang="en-IN" dirty="0"/>
              <a:t>consumers </a:t>
            </a:r>
            <a:r>
              <a:rPr lang="en-IN" dirty="0" smtClean="0"/>
              <a:t>are looking </a:t>
            </a:r>
            <a:r>
              <a:rPr lang="en-IN" dirty="0"/>
              <a:t>for multifunctional and high quality products that fit their </a:t>
            </a:r>
            <a:r>
              <a:rPr lang="en-IN" dirty="0">
                <a:solidFill>
                  <a:srgbClr val="FF7C80"/>
                </a:solidFill>
              </a:rPr>
              <a:t>daily routine</a:t>
            </a:r>
            <a:r>
              <a:rPr lang="en-IN" dirty="0"/>
              <a:t>.</a:t>
            </a:r>
          </a:p>
          <a:p>
            <a:r>
              <a:rPr lang="en-IN" dirty="0" smtClean="0"/>
              <a:t>As </a:t>
            </a:r>
            <a:r>
              <a:rPr lang="en-IN" dirty="0"/>
              <a:t>the fashion trend for tailor-made products continues, it becomes</a:t>
            </a:r>
          </a:p>
          <a:p>
            <a:r>
              <a:rPr lang="en-IN" dirty="0"/>
              <a:t>crucial that </a:t>
            </a:r>
            <a:r>
              <a:rPr lang="en-IN" dirty="0">
                <a:solidFill>
                  <a:srgbClr val="FF7C80"/>
                </a:solidFill>
              </a:rPr>
              <a:t>specific ingredients </a:t>
            </a:r>
            <a:r>
              <a:rPr lang="en-IN" dirty="0"/>
              <a:t>are included in men's formulations to meet</a:t>
            </a:r>
          </a:p>
          <a:p>
            <a:r>
              <a:rPr lang="en-IN" dirty="0"/>
              <a:t>their specific needs.</a:t>
            </a:r>
          </a:p>
        </p:txBody>
      </p:sp>
    </p:spTree>
    <p:extLst>
      <p:ext uri="{BB962C8B-B14F-4D97-AF65-F5344CB8AC3E}">
        <p14:creationId xmlns:p14="http://schemas.microsoft.com/office/powerpoint/2010/main" val="25175570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2971800"/>
            <a:ext cx="8153400" cy="1295401"/>
          </a:xfrm>
        </p:spPr>
        <p:txBody>
          <a:bodyPr>
            <a:noAutofit/>
          </a:bodyPr>
          <a:lstStyle/>
          <a:p>
            <a:pPr algn="ctr"/>
            <a:r>
              <a:rPr lang="en-IN" sz="7200" dirty="0" smtClean="0">
                <a:latin typeface="Brush Script MT" panose="03060802040406070304" pitchFamily="66" charset="0"/>
              </a:rPr>
              <a:t>Thank you</a:t>
            </a:r>
            <a:endParaRPr lang="en-IN" sz="7200" dirty="0">
              <a:latin typeface="Brush Script MT" panose="030608020404060703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005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Men </a:t>
            </a:r>
            <a:r>
              <a:rPr lang="en-IN" dirty="0"/>
              <a:t>G</a:t>
            </a:r>
            <a:r>
              <a:rPr lang="en-IN" dirty="0" smtClean="0"/>
              <a:t>rooming Products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28600" y="1219200"/>
            <a:ext cx="8686800" cy="48006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Recovery Boost Eye Refresher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Pure Performance Shampoo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Whole Body Shower Gel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Power Moisture Recovery Balm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Active Body </a:t>
            </a:r>
            <a:r>
              <a:rPr lang="en-US" sz="2000" dirty="0"/>
              <a:t>P</a:t>
            </a:r>
            <a:r>
              <a:rPr lang="en-US" sz="2000" dirty="0" smtClean="0"/>
              <a:t>rotection Deodorant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Extreme Cooling </a:t>
            </a:r>
            <a:r>
              <a:rPr lang="en-US" sz="2000" dirty="0"/>
              <a:t>G</a:t>
            </a:r>
            <a:r>
              <a:rPr lang="en-US" sz="2000" dirty="0" smtClean="0"/>
              <a:t>el mask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Energy Boost Scrub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Face oil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12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914400"/>
          </a:xfrm>
        </p:spPr>
        <p:txBody>
          <a:bodyPr>
            <a:normAutofit/>
          </a:bodyPr>
          <a:lstStyle/>
          <a:p>
            <a:r>
              <a:rPr lang="en-IN" dirty="0" smtClean="0"/>
              <a:t>Men Grooming Product Basket.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144780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1"/>
                </a:solidFill>
              </a:rPr>
              <a:t>Recovery Boost Eye </a:t>
            </a:r>
            <a:r>
              <a:rPr lang="en-IN" sz="2800" b="1" dirty="0" smtClean="0">
                <a:solidFill>
                  <a:schemeClr val="accent1"/>
                </a:solidFill>
              </a:rPr>
              <a:t>Refresher</a:t>
            </a:r>
          </a:p>
          <a:p>
            <a:r>
              <a:rPr lang="en-IN" sz="1600" dirty="0"/>
              <a:t>…provides precise application to </a:t>
            </a:r>
            <a:r>
              <a:rPr lang="en-IN" sz="1600" b="1" dirty="0"/>
              <a:t>kick start </a:t>
            </a:r>
            <a:r>
              <a:rPr lang="en-IN" sz="1600" dirty="0"/>
              <a:t>the day.</a:t>
            </a:r>
            <a:r>
              <a:rPr lang="en-IN" sz="2800" b="1" dirty="0" smtClean="0">
                <a:solidFill>
                  <a:schemeClr val="accent1"/>
                </a:solidFill>
              </a:rPr>
              <a:t> </a:t>
            </a:r>
            <a:endParaRPr lang="en-IN" dirty="0" smtClean="0"/>
          </a:p>
          <a:p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57325596"/>
              </p:ext>
            </p:extLst>
          </p:nvPr>
        </p:nvGraphicFramePr>
        <p:xfrm>
          <a:off x="228600" y="2667000"/>
          <a:ext cx="49530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86400" y="1371600"/>
            <a:ext cx="3276600" cy="230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Ingredients:-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Stearyl</a:t>
            </a:r>
            <a:r>
              <a:rPr lang="en-US" sz="1600" dirty="0" smtClean="0"/>
              <a:t> </a:t>
            </a:r>
            <a:r>
              <a:rPr lang="en-US" sz="1600" dirty="0" err="1" smtClean="0"/>
              <a:t>Heptanonate</a:t>
            </a:r>
            <a:r>
              <a:rPr lang="en-US" sz="1600" dirty="0" smtClean="0"/>
              <a:t> @ 2%.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Proprietory</a:t>
            </a:r>
            <a:r>
              <a:rPr lang="en-US" sz="1600" dirty="0" smtClean="0"/>
              <a:t> blend of </a:t>
            </a:r>
            <a:r>
              <a:rPr lang="en-US" sz="1600" dirty="0" err="1" smtClean="0"/>
              <a:t>tetrapeptide</a:t>
            </a:r>
            <a:r>
              <a:rPr lang="en-US" sz="1600" dirty="0" smtClean="0"/>
              <a:t> -21 with glycerin and Butylene glycol and water @ 1.5%.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Terminalia</a:t>
            </a:r>
            <a:r>
              <a:rPr lang="en-US" sz="1600" dirty="0" smtClean="0"/>
              <a:t> </a:t>
            </a:r>
            <a:r>
              <a:rPr lang="en-US" sz="1600" dirty="0" err="1" smtClean="0"/>
              <a:t>Arjuna</a:t>
            </a:r>
            <a:r>
              <a:rPr lang="en-US" sz="1600" dirty="0" smtClean="0"/>
              <a:t> bark extract @1.0%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dispersion of </a:t>
            </a:r>
            <a:r>
              <a:rPr lang="en-US" sz="1600" dirty="0" err="1" smtClean="0"/>
              <a:t>proprietory</a:t>
            </a:r>
            <a:r>
              <a:rPr lang="en-US" sz="1600" dirty="0" smtClean="0"/>
              <a:t> blend of fillers @ 2%. </a:t>
            </a:r>
            <a:endParaRPr lang="en-I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453743" y="3756300"/>
            <a:ext cx="3309257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Claims-</a:t>
            </a:r>
          </a:p>
          <a:p>
            <a:r>
              <a:rPr lang="en-US" sz="1600" dirty="0" smtClean="0"/>
              <a:t>Reduction of fine lines and wrinkles after 4 weeks.</a:t>
            </a:r>
          </a:p>
        </p:txBody>
      </p:sp>
    </p:spTree>
    <p:extLst>
      <p:ext uri="{BB962C8B-B14F-4D97-AF65-F5344CB8AC3E}">
        <p14:creationId xmlns:p14="http://schemas.microsoft.com/office/powerpoint/2010/main" val="6065834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914400"/>
          </a:xfrm>
        </p:spPr>
        <p:txBody>
          <a:bodyPr>
            <a:normAutofit/>
          </a:bodyPr>
          <a:lstStyle/>
          <a:p>
            <a:r>
              <a:rPr lang="en-IN" dirty="0" smtClean="0"/>
              <a:t>Men Grooming Product Basket.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144780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accent1"/>
                </a:solidFill>
              </a:rPr>
              <a:t>Pure Performance Shampoo</a:t>
            </a:r>
          </a:p>
          <a:p>
            <a:r>
              <a:rPr lang="en-IN" sz="1600" dirty="0" smtClean="0"/>
              <a:t>…washes </a:t>
            </a:r>
            <a:r>
              <a:rPr lang="en-IN" sz="1600" dirty="0"/>
              <a:t>your hair and body, while keeping your </a:t>
            </a:r>
            <a:r>
              <a:rPr lang="en-IN" sz="1600" b="1" dirty="0"/>
              <a:t>skin soft </a:t>
            </a:r>
            <a:r>
              <a:rPr lang="en-IN" sz="1600" dirty="0"/>
              <a:t>and </a:t>
            </a:r>
            <a:r>
              <a:rPr lang="en-IN" sz="1600" b="1" dirty="0"/>
              <a:t>gentle</a:t>
            </a:r>
            <a:r>
              <a:rPr lang="en-IN" sz="1600" dirty="0"/>
              <a:t>. The </a:t>
            </a:r>
            <a:r>
              <a:rPr lang="en-IN" sz="1600" b="1" dirty="0"/>
              <a:t>rich creamy foam </a:t>
            </a:r>
            <a:r>
              <a:rPr lang="en-IN" sz="1600" dirty="0"/>
              <a:t>is also </a:t>
            </a:r>
            <a:r>
              <a:rPr lang="en-IN" sz="1600" b="1" dirty="0"/>
              <a:t>easily rinsed off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61619604"/>
              </p:ext>
            </p:extLst>
          </p:nvPr>
        </p:nvGraphicFramePr>
        <p:xfrm>
          <a:off x="304800" y="2743200"/>
          <a:ext cx="49530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38800" y="2057400"/>
            <a:ext cx="2895600" cy="20928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Ingredients:-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Aminopropyl</a:t>
            </a:r>
            <a:r>
              <a:rPr lang="en-US" sz="1600" dirty="0" smtClean="0"/>
              <a:t> </a:t>
            </a:r>
            <a:r>
              <a:rPr lang="en-US" sz="1600" dirty="0" err="1" smtClean="0"/>
              <a:t>Dimethicone</a:t>
            </a:r>
            <a:r>
              <a:rPr lang="en-US" sz="1600" dirty="0" smtClean="0"/>
              <a:t> @ 0.3%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Sulfocuccinate</a:t>
            </a:r>
            <a:r>
              <a:rPr lang="en-US" sz="1600" dirty="0" smtClean="0"/>
              <a:t> &amp; </a:t>
            </a:r>
            <a:r>
              <a:rPr lang="en-US" sz="1600" dirty="0" err="1" smtClean="0"/>
              <a:t>betaine</a:t>
            </a:r>
            <a:r>
              <a:rPr lang="en-US" sz="1600" dirty="0" smtClean="0"/>
              <a:t> esters @3.7%.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Undecylenamidpropyl</a:t>
            </a:r>
            <a:r>
              <a:rPr lang="en-US" sz="1600" dirty="0" smtClean="0"/>
              <a:t> </a:t>
            </a:r>
            <a:r>
              <a:rPr lang="en-US" sz="1600" dirty="0" err="1" smtClean="0"/>
              <a:t>betaine</a:t>
            </a:r>
            <a:r>
              <a:rPr lang="en-US" sz="1600" dirty="0" smtClean="0"/>
              <a:t> @10%.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Creatine</a:t>
            </a:r>
            <a:r>
              <a:rPr lang="en-US" sz="1600" dirty="0" smtClean="0"/>
              <a:t> @0.4%.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516484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914400"/>
          </a:xfrm>
        </p:spPr>
        <p:txBody>
          <a:bodyPr>
            <a:normAutofit/>
          </a:bodyPr>
          <a:lstStyle/>
          <a:p>
            <a:r>
              <a:rPr lang="en-IN" dirty="0" smtClean="0"/>
              <a:t>Men Grooming Product Basket.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144780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accent1"/>
                </a:solidFill>
              </a:rPr>
              <a:t>Whole Body Shower Gel</a:t>
            </a:r>
          </a:p>
          <a:p>
            <a:r>
              <a:rPr lang="en-IN" sz="1600" dirty="0" smtClean="0"/>
              <a:t>…leaves you feeling clean and invigorated to face the day.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74758343"/>
              </p:ext>
            </p:extLst>
          </p:nvPr>
        </p:nvGraphicFramePr>
        <p:xfrm>
          <a:off x="304800" y="2743200"/>
          <a:ext cx="49530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38800" y="2743200"/>
            <a:ext cx="2895600" cy="132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Ingredients:-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Creatine</a:t>
            </a:r>
            <a:r>
              <a:rPr lang="en-US" sz="1600" dirty="0" smtClean="0"/>
              <a:t> @0.2%.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CAPB @ 20.2%.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Sorbitan</a:t>
            </a:r>
            <a:r>
              <a:rPr lang="en-US" sz="1600" dirty="0" smtClean="0"/>
              <a:t> </a:t>
            </a:r>
            <a:r>
              <a:rPr lang="en-US" sz="1600" dirty="0" err="1"/>
              <a:t>S</a:t>
            </a:r>
            <a:r>
              <a:rPr lang="en-US" sz="1600" dirty="0" err="1" smtClean="0"/>
              <a:t>esquicitrate</a:t>
            </a:r>
            <a:r>
              <a:rPr lang="en-US" sz="1600" dirty="0" smtClean="0"/>
              <a:t> @ 0.5%.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665419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914400"/>
          </a:xfrm>
        </p:spPr>
        <p:txBody>
          <a:bodyPr>
            <a:normAutofit/>
          </a:bodyPr>
          <a:lstStyle/>
          <a:p>
            <a:r>
              <a:rPr lang="en-IN" dirty="0" smtClean="0"/>
              <a:t>Men Grooming Product Basket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762000"/>
          </a:xfrm>
        </p:spPr>
        <p:txBody>
          <a:bodyPr>
            <a:normAutofit fontScale="85000" lnSpcReduction="10000"/>
          </a:bodyPr>
          <a:lstStyle/>
          <a:p>
            <a:r>
              <a:rPr lang="en-IN" sz="2800" b="1" dirty="0">
                <a:solidFill>
                  <a:schemeClr val="accent1"/>
                </a:solidFill>
              </a:rPr>
              <a:t>Power Moisture Recovery </a:t>
            </a:r>
            <a:r>
              <a:rPr lang="en-IN" sz="2800" b="1" dirty="0" smtClean="0">
                <a:solidFill>
                  <a:schemeClr val="accent1"/>
                </a:solidFill>
              </a:rPr>
              <a:t>Balm</a:t>
            </a:r>
          </a:p>
          <a:p>
            <a:r>
              <a:rPr lang="en-IN" dirty="0"/>
              <a:t>…is designed to provide a complete response to </a:t>
            </a:r>
            <a:r>
              <a:rPr lang="en-IN" b="1" dirty="0"/>
              <a:t>recover </a:t>
            </a:r>
            <a:r>
              <a:rPr lang="en-IN" dirty="0"/>
              <a:t>and </a:t>
            </a:r>
            <a:r>
              <a:rPr lang="en-IN" b="1" dirty="0"/>
              <a:t>relax </a:t>
            </a:r>
            <a:r>
              <a:rPr lang="en-IN" dirty="0"/>
              <a:t>men´s skin </a:t>
            </a:r>
            <a:r>
              <a:rPr lang="en-IN" b="1" dirty="0"/>
              <a:t>after shaving</a:t>
            </a:r>
            <a:r>
              <a:rPr lang="en-IN" dirty="0"/>
              <a:t>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37545602"/>
              </p:ext>
            </p:extLst>
          </p:nvPr>
        </p:nvGraphicFramePr>
        <p:xfrm>
          <a:off x="304800" y="1992086"/>
          <a:ext cx="5486400" cy="2808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19800" y="1981200"/>
            <a:ext cx="2743200" cy="32932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Ingredients:-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Proprietory</a:t>
            </a:r>
            <a:r>
              <a:rPr lang="en-US" sz="1600" dirty="0" smtClean="0"/>
              <a:t> Blend of </a:t>
            </a:r>
            <a:r>
              <a:rPr lang="en-US" sz="1600" dirty="0" err="1" smtClean="0"/>
              <a:t>urea,Sclerotium</a:t>
            </a:r>
            <a:r>
              <a:rPr lang="en-US" sz="1600" dirty="0" smtClean="0"/>
              <a:t> Gum and other ingredients  @ 2.5%.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Polyglyceryl-3 </a:t>
            </a:r>
            <a:r>
              <a:rPr lang="en-US" sz="1600" dirty="0" err="1" smtClean="0"/>
              <a:t>Methylglucose</a:t>
            </a:r>
            <a:r>
              <a:rPr lang="en-US" sz="1600" dirty="0" smtClean="0"/>
              <a:t> </a:t>
            </a:r>
            <a:r>
              <a:rPr lang="en-US" sz="1600" dirty="0" err="1" smtClean="0"/>
              <a:t>Distearate</a:t>
            </a:r>
            <a:r>
              <a:rPr lang="en-US" sz="1600" dirty="0" smtClean="0"/>
              <a:t> @2%.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Proprietory</a:t>
            </a:r>
            <a:r>
              <a:rPr lang="en-US" sz="1600" dirty="0"/>
              <a:t> Blend of </a:t>
            </a:r>
            <a:r>
              <a:rPr lang="en-US" sz="1600" dirty="0" err="1" smtClean="0"/>
              <a:t>Ceramides</a:t>
            </a:r>
            <a:r>
              <a:rPr lang="en-US" sz="1600" dirty="0" smtClean="0"/>
              <a:t> and other ingredients @1.0%.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Diethyl hexyl carbonate @ 3.0%.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Creatine</a:t>
            </a:r>
            <a:r>
              <a:rPr lang="en-US" sz="1600" dirty="0"/>
              <a:t> @1.0</a:t>
            </a:r>
            <a:r>
              <a:rPr lang="en-US" sz="1600" dirty="0" smtClean="0"/>
              <a:t>%.</a:t>
            </a:r>
          </a:p>
        </p:txBody>
      </p:sp>
    </p:spTree>
    <p:extLst>
      <p:ext uri="{BB962C8B-B14F-4D97-AF65-F5344CB8AC3E}">
        <p14:creationId xmlns:p14="http://schemas.microsoft.com/office/powerpoint/2010/main" val="7927218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914400"/>
          </a:xfrm>
        </p:spPr>
        <p:txBody>
          <a:bodyPr>
            <a:normAutofit/>
          </a:bodyPr>
          <a:lstStyle/>
          <a:p>
            <a:r>
              <a:rPr lang="en-IN" dirty="0" smtClean="0"/>
              <a:t>Men Grooming Product Basket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762000"/>
          </a:xfrm>
        </p:spPr>
        <p:txBody>
          <a:bodyPr>
            <a:normAutofit fontScale="92500" lnSpcReduction="10000"/>
          </a:bodyPr>
          <a:lstStyle/>
          <a:p>
            <a:r>
              <a:rPr lang="en-IN" sz="2800" b="1" dirty="0" smtClean="0">
                <a:solidFill>
                  <a:schemeClr val="accent1"/>
                </a:solidFill>
              </a:rPr>
              <a:t>Active Body Protection Deodorant</a:t>
            </a:r>
          </a:p>
          <a:p>
            <a:r>
              <a:rPr lang="en-IN" dirty="0" smtClean="0"/>
              <a:t>…helps to feel protected and cared at the same time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57700612"/>
              </p:ext>
            </p:extLst>
          </p:nvPr>
        </p:nvGraphicFramePr>
        <p:xfrm>
          <a:off x="304800" y="2057400"/>
          <a:ext cx="52578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19800" y="1981200"/>
            <a:ext cx="2743200" cy="132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Ingredients:-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Polyglyceryl-3 </a:t>
            </a:r>
            <a:r>
              <a:rPr lang="en-US" sz="1600" dirty="0" err="1"/>
              <a:t>C</a:t>
            </a:r>
            <a:r>
              <a:rPr lang="en-US" sz="1600" dirty="0" err="1" smtClean="0"/>
              <a:t>aprylate</a:t>
            </a:r>
            <a:r>
              <a:rPr lang="en-US" sz="1600" dirty="0" smtClean="0"/>
              <a:t> @0.05%.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Cellulose @0.5%.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Oleyl</a:t>
            </a:r>
            <a:r>
              <a:rPr lang="en-US" sz="1600" dirty="0" smtClean="0"/>
              <a:t> </a:t>
            </a:r>
            <a:r>
              <a:rPr lang="en-US" sz="1600" dirty="0" err="1" smtClean="0"/>
              <a:t>Erucate</a:t>
            </a:r>
            <a:r>
              <a:rPr lang="en-US" sz="1600" dirty="0" smtClean="0"/>
              <a:t>  @1.0%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195285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914400"/>
          </a:xfrm>
        </p:spPr>
        <p:txBody>
          <a:bodyPr>
            <a:normAutofit/>
          </a:bodyPr>
          <a:lstStyle/>
          <a:p>
            <a:r>
              <a:rPr lang="en-IN" dirty="0" smtClean="0"/>
              <a:t>Men Grooming Product Basket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76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IN" sz="2600" b="1" dirty="0">
                <a:solidFill>
                  <a:schemeClr val="accent1"/>
                </a:solidFill>
              </a:rPr>
              <a:t>Extreme cooling Gel Mask</a:t>
            </a:r>
          </a:p>
          <a:p>
            <a:r>
              <a:rPr lang="en-IN" dirty="0" smtClean="0"/>
              <a:t>…100% Natural and silicone free product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24668178"/>
              </p:ext>
            </p:extLst>
          </p:nvPr>
        </p:nvGraphicFramePr>
        <p:xfrm>
          <a:off x="304800" y="2057400"/>
          <a:ext cx="49530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67400" y="1981200"/>
            <a:ext cx="2286000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Ingredients:-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Amigel</a:t>
            </a:r>
            <a:r>
              <a:rPr lang="en-US" dirty="0" smtClean="0"/>
              <a:t> @ 1.0%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Lipolami@1.0%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06307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914400"/>
          </a:xfrm>
        </p:spPr>
        <p:txBody>
          <a:bodyPr>
            <a:normAutofit/>
          </a:bodyPr>
          <a:lstStyle/>
          <a:p>
            <a:r>
              <a:rPr lang="en-IN" dirty="0" smtClean="0"/>
              <a:t>Men Grooming Product Basket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04800" y="1219200"/>
            <a:ext cx="8153400" cy="762000"/>
          </a:xfrm>
        </p:spPr>
        <p:txBody>
          <a:bodyPr>
            <a:normAutofit fontScale="92500" lnSpcReduction="10000"/>
          </a:bodyPr>
          <a:lstStyle/>
          <a:p>
            <a:r>
              <a:rPr lang="en-IN" sz="2800" b="1" dirty="0" smtClean="0">
                <a:solidFill>
                  <a:schemeClr val="accent1"/>
                </a:solidFill>
              </a:rPr>
              <a:t>Energy Boost Scrub</a:t>
            </a:r>
          </a:p>
          <a:p>
            <a:r>
              <a:rPr lang="en-IN" dirty="0" smtClean="0"/>
              <a:t>……Natural </a:t>
            </a:r>
            <a:r>
              <a:rPr lang="en-IN" dirty="0"/>
              <a:t>and silicone free </a:t>
            </a:r>
            <a:r>
              <a:rPr lang="en-IN" dirty="0" smtClean="0"/>
              <a:t>product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10241199"/>
              </p:ext>
            </p:extLst>
          </p:nvPr>
        </p:nvGraphicFramePr>
        <p:xfrm>
          <a:off x="304800" y="2057400"/>
          <a:ext cx="49530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67400" y="1981200"/>
            <a:ext cx="2286000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Ingredients:-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Silicami</a:t>
            </a:r>
            <a:r>
              <a:rPr lang="en-US" dirty="0" smtClean="0"/>
              <a:t>  @ 0.2%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Decyl</a:t>
            </a:r>
            <a:r>
              <a:rPr lang="en-US" dirty="0" smtClean="0"/>
              <a:t> </a:t>
            </a:r>
            <a:r>
              <a:rPr lang="en-US" dirty="0" err="1" smtClean="0"/>
              <a:t>Glucoside</a:t>
            </a:r>
            <a:r>
              <a:rPr lang="en-US" dirty="0" smtClean="0"/>
              <a:t> @8%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5339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6487</TotalTime>
  <Words>659</Words>
  <Application>Microsoft Office PowerPoint</Application>
  <PresentationFormat>On-screen Show (4:3)</PresentationFormat>
  <Paragraphs>132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Men Grooming Products R&amp;D  </vt:lpstr>
      <vt:lpstr>Men Grooming Products</vt:lpstr>
      <vt:lpstr>Men Grooming Product Basket.</vt:lpstr>
      <vt:lpstr>Men Grooming Product Basket.</vt:lpstr>
      <vt:lpstr>Men Grooming Product Basket.</vt:lpstr>
      <vt:lpstr>Men Grooming Product Basket</vt:lpstr>
      <vt:lpstr>Men Grooming Product Basket</vt:lpstr>
      <vt:lpstr>Men Grooming Product Basket</vt:lpstr>
      <vt:lpstr>Men Grooming Product Basket</vt:lpstr>
      <vt:lpstr>Men Grooming Product Basket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Development Program</dc:title>
  <dc:creator>delnaz joshi</dc:creator>
  <cp:lastModifiedBy>Pravin Santhoor</cp:lastModifiedBy>
  <cp:revision>723</cp:revision>
  <dcterms:created xsi:type="dcterms:W3CDTF">2006-08-16T00:00:00Z</dcterms:created>
  <dcterms:modified xsi:type="dcterms:W3CDTF">2016-09-09T06:36:03Z</dcterms:modified>
</cp:coreProperties>
</file>