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6"/>
  </p:notesMasterIdLst>
  <p:sldIdLst>
    <p:sldId id="352" r:id="rId3"/>
    <p:sldId id="369" r:id="rId4"/>
    <p:sldId id="370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C9274E"/>
    <a:srgbClr val="FF0066"/>
    <a:srgbClr val="800000"/>
    <a:srgbClr val="FFCCFF"/>
    <a:srgbClr val="99FF33"/>
    <a:srgbClr val="FFFF66"/>
    <a:srgbClr val="CC0066"/>
    <a:srgbClr val="00CC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6029" autoAdjust="0"/>
    <p:restoredTop sz="94660"/>
  </p:normalViewPr>
  <p:slideViewPr>
    <p:cSldViewPr>
      <p:cViewPr>
        <p:scale>
          <a:sx n="75" d="100"/>
          <a:sy n="75" d="100"/>
        </p:scale>
        <p:origin x="-165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4464072-4179-4C21-BDB3-E69537E99D39}" type="datetimeFigureOut">
              <a:rPr lang="en-IN" smtClean="0"/>
              <a:pPr/>
              <a:t>28-04-2017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82A6B51-56A3-4E91-AD06-D748B2023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9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2197-8960-4AC8-804B-A8A665956798}" type="datetime1">
              <a:rPr lang="en-US" smtClean="0"/>
              <a:pPr/>
              <a:t>4/28/2017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191000" y="6356351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172C-3AB7-490D-9ED8-57D9CCA48641}" type="datetime1">
              <a:rPr lang="en-US" smtClean="0"/>
              <a:pPr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7C3A-1DCA-4429-B3F3-7BBE494D8401}" type="datetime1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0C2C-A469-463F-9EAF-7B6C2620B1C5}" type="datetime1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41D8-5BF3-455B-9E65-743AAEEE2EDC}" type="datetime1">
              <a:rPr lang="en-US" smtClean="0"/>
              <a:pPr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380-DD88-4E32-9E0D-502C95D04B83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78E5-59B1-44B1-A08F-DC599084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85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380-DD88-4E32-9E0D-502C95D04B83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78E5-59B1-44B1-A08F-DC599084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20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380-DD88-4E32-9E0D-502C95D04B83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78E5-59B1-44B1-A08F-DC599084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02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380-DD88-4E32-9E0D-502C95D04B83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78E5-59B1-44B1-A08F-DC599084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1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380-DD88-4E32-9E0D-502C95D04B83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78E5-59B1-44B1-A08F-DC599084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24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380-DD88-4E32-9E0D-502C95D04B83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78E5-59B1-44B1-A08F-DC599084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3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9EB1-3E52-48E5-8493-61BEB8A480FB}" type="datetime1">
              <a:rPr lang="en-US" smtClean="0"/>
              <a:pPr/>
              <a:t>4/28/2017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1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 transparent backgroun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48600" y="1"/>
            <a:ext cx="1295400" cy="88734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380-DD88-4E32-9E0D-502C95D04B83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78E5-59B1-44B1-A08F-DC599084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57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380-DD88-4E32-9E0D-502C95D04B83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78E5-59B1-44B1-A08F-DC599084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380-DD88-4E32-9E0D-502C95D04B83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78E5-59B1-44B1-A08F-DC599084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74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380-DD88-4E32-9E0D-502C95D04B83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78E5-59B1-44B1-A08F-DC599084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35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380-DD88-4E32-9E0D-502C95D04B83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78E5-59B1-44B1-A08F-DC599084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9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E67B-9900-4858-85C0-69670962C5CB}" type="datetime1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A678-B73C-4BB0-8C0C-28EC45D7E033}" type="datetime1">
              <a:rPr lang="en-US" smtClean="0"/>
              <a:pPr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89B2-CDB7-4F58-B04B-DD02E56781CF}" type="datetime1">
              <a:rPr lang="en-US" smtClean="0"/>
              <a:pPr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5553-765F-4D8E-94F6-42A55B2B71B4}" type="datetime1">
              <a:rPr lang="en-US" smtClean="0"/>
              <a:pPr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alphaModFix amt="26000"/>
            <a:lum/>
          </a:blip>
          <a:srcRect/>
          <a:stretch>
            <a:fillRect l="-15000" t="22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41D8-5BF3-455B-9E65-743AAEEE2EDC}" type="datetime1">
              <a:rPr lang="en-US" smtClean="0"/>
              <a:pPr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968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alphaModFix amt="1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000"/>
                    </a14:imgEffect>
                    <a14:imgEffect>
                      <a14:saturation sat="80000"/>
                    </a14:imgEffect>
                  </a14:imgLayer>
                </a14:imgProps>
              </a:ext>
            </a:extLst>
          </a:blip>
          <a:srcRect/>
          <a:stretch>
            <a:fillRect t="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41D8-5BF3-455B-9E65-743AAEEE2EDC}" type="datetime1">
              <a:rPr lang="en-US" smtClean="0"/>
              <a:pPr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686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EA95-D7A4-4C97-95EB-395FA78409A7}" type="datetime1">
              <a:rPr lang="en-US" smtClean="0"/>
              <a:pPr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2541D8-5BF3-455B-9E65-743AAEEE2EDC}" type="datetime1">
              <a:rPr lang="en-US" smtClean="0"/>
              <a:pPr/>
              <a:t>4/28/2017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1910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85" r:id="rId7"/>
    <p:sldLayoutId id="2147483686" r:id="rId8"/>
    <p:sldLayoutId id="2147483667" r:id="rId9"/>
    <p:sldLayoutId id="2147483668" r:id="rId10"/>
    <p:sldLayoutId id="2147483670" r:id="rId11"/>
    <p:sldLayoutId id="2147483671" r:id="rId12"/>
    <p:sldLayoutId id="2147483672" r:id="rId13"/>
  </p:sldLayoutIdLst>
  <p:transition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65380-DD88-4E32-9E0D-502C95D04B83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C78E5-59B1-44B1-A08F-DC599084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NEW CUSTOMER ACQUISITION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392661"/>
              </p:ext>
            </p:extLst>
          </p:nvPr>
        </p:nvGraphicFramePr>
        <p:xfrm>
          <a:off x="685800" y="1905000"/>
          <a:ext cx="7924801" cy="396508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9800"/>
                <a:gridCol w="1337492"/>
                <a:gridCol w="1509486"/>
                <a:gridCol w="2868023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Customer Name</a:t>
                      </a:r>
                      <a:endParaRPr lang="en-US" sz="1600" b="1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Category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Product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337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Olite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Manufacturing Ltd.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 User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Nigeria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 Wax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&amp; Fatty Alcohols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Syrachem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Trader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Syria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Fatty Alcohols. Currently buying from Godrej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685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Parkim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Parfum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Plastik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Trader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Turkey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Fatty Alcohols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Himfarminvest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LLC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Trader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Ukraine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Fatty Alcohols &amp; Fatty Acids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5607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Reitzer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Pharmaceuticals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 User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South Africa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Fatty Alcohol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560774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 </a:t>
                      </a:r>
                      <a:r>
                        <a:rPr kumimoji="0" lang="en-US" sz="14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Speciality</a:t>
                      </a:r>
                      <a:r>
                        <a:rPr kumimoji="0"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Chemicals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Fatty Acids for Lubricating and Paint industry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86600" y="61722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…contd.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54443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NEW CUSTOMER ACQUISITION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268183"/>
              </p:ext>
            </p:extLst>
          </p:nvPr>
        </p:nvGraphicFramePr>
        <p:xfrm>
          <a:off x="609600" y="1905000"/>
          <a:ext cx="8001000" cy="3276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86000"/>
                <a:gridCol w="1295400"/>
                <a:gridCol w="1524000"/>
                <a:gridCol w="2895600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Customer Name</a:t>
                      </a:r>
                      <a:endParaRPr lang="en-US" sz="1600" b="1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Category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Product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Alumni Agro Nigeria Ltd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Trader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Nigeria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E.Wax</a:t>
                      </a: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Trying with fatty alcohol.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Donauchem</a:t>
                      </a: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Distributor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Eastern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Europe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Fatty </a:t>
                      </a: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Alcohols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 </a:t>
                      </a:r>
                      <a:r>
                        <a:rPr lang="en-US" sz="14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Itihad</a:t>
                      </a: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International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Trader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UAE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Fatty Alcohols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Sara (</a:t>
                      </a:r>
                      <a:r>
                        <a:rPr lang="en-US" sz="14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Hongkong</a:t>
                      </a: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 Ltd.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Trader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Africa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Fatty </a:t>
                      </a: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Alcohols, </a:t>
                      </a:r>
                      <a:r>
                        <a:rPr lang="en-US" sz="14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Ethoxylates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National Urethane Industries (Pty) Ltd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User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South Africa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Fatty Alcohols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4332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CUSTOMERS REGAINED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17006"/>
              </p:ext>
            </p:extLst>
          </p:nvPr>
        </p:nvGraphicFramePr>
        <p:xfrm>
          <a:off x="609600" y="2057400"/>
          <a:ext cx="8001000" cy="3276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86000"/>
                <a:gridCol w="1295400"/>
                <a:gridCol w="1524000"/>
                <a:gridCol w="2895600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Customer Name</a:t>
                      </a:r>
                      <a:endParaRPr lang="en-US" sz="1600" b="1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Category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Remarks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AMKA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Products (Pty) Ltd.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 User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South Africa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Started direct business. Earlier through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broker.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Galil Chemical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 User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Israel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Started direct business. Earlier through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broker.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MPC </a:t>
                      </a:r>
                      <a:r>
                        <a:rPr lang="en-US" sz="1400" b="0" i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Prokim</a:t>
                      </a:r>
                      <a:endParaRPr lang="en-US" sz="14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 User</a:t>
                      </a:r>
                      <a:endParaRPr lang="en-US" sz="14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Tunisia</a:t>
                      </a:r>
                      <a:endParaRPr lang="en-US" sz="14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Trying to regain for </a:t>
                      </a:r>
                      <a:r>
                        <a:rPr lang="en-US" sz="1400" b="0" i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Vegacid</a:t>
                      </a:r>
                      <a:r>
                        <a:rPr lang="en-US" sz="14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1880</a:t>
                      </a:r>
                      <a:endParaRPr lang="en-US" sz="14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Karakhojah</a:t>
                      </a:r>
                      <a:r>
                        <a:rPr lang="en-US" sz="14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Company</a:t>
                      </a:r>
                      <a:endParaRPr lang="en-US" sz="14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 User</a:t>
                      </a:r>
                      <a:endParaRPr lang="en-US" sz="14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Jordan</a:t>
                      </a:r>
                      <a:endParaRPr lang="en-US" sz="14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Trying to regain for </a:t>
                      </a:r>
                      <a:r>
                        <a:rPr lang="en-US" sz="1400" b="0" i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Vegacid</a:t>
                      </a:r>
                      <a:r>
                        <a:rPr lang="en-US" sz="14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1880</a:t>
                      </a:r>
                    </a:p>
                    <a:p>
                      <a:pPr algn="l" fontAlgn="b"/>
                      <a:endParaRPr lang="en-US" sz="14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Safic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Alcan </a:t>
                      </a:r>
                      <a:r>
                        <a:rPr lang="en-US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Chimsnab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Distributor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Bulgaria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Fatty Alcohol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distributor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9488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6378</TotalTime>
  <Words>202</Words>
  <Application>Microsoft Office PowerPoint</Application>
  <PresentationFormat>On-screen Show (4:3)</PresentationFormat>
  <Paragraphs>83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Flow</vt:lpstr>
      <vt:lpstr>Custom Design</vt:lpstr>
      <vt:lpstr>NEW CUSTOMER ACQUISITION</vt:lpstr>
      <vt:lpstr>NEW CUSTOMER ACQUISITION</vt:lpstr>
      <vt:lpstr>CUSTOMERS REGAINED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Development Program</dc:title>
  <dc:creator>delnaz joshi</dc:creator>
  <cp:lastModifiedBy>Pankaj Patodia</cp:lastModifiedBy>
  <cp:revision>631</cp:revision>
  <dcterms:created xsi:type="dcterms:W3CDTF">2006-08-16T00:00:00Z</dcterms:created>
  <dcterms:modified xsi:type="dcterms:W3CDTF">2017-04-28T10:09:41Z</dcterms:modified>
</cp:coreProperties>
</file>