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28600"/>
            <a:ext cx="8153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smtClean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Quality complaint summary – Daman </a:t>
            </a:r>
            <a:endParaRPr lang="en-IN" sz="2800" dirty="0">
              <a:solidFill>
                <a:srgbClr val="00B0F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90544"/>
              </p:ext>
            </p:extLst>
          </p:nvPr>
        </p:nvGraphicFramePr>
        <p:xfrm>
          <a:off x="609600" y="1447800"/>
          <a:ext cx="8153400" cy="3446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807"/>
                <a:gridCol w="2064959"/>
                <a:gridCol w="2143817"/>
                <a:gridCol w="2143817"/>
              </a:tblGrid>
              <a:tr h="134700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Defects classification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FY 2015-2016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( Borne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</a:rPr>
                        <a:t> out / not borne out)</a:t>
                      </a:r>
                      <a:endParaRPr lang="en-US" sz="1400" dirty="0" smtClean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Mar  2017</a:t>
                      </a:r>
                    </a:p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( Borne out/ not borne out)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YTD 2016-2017</a:t>
                      </a:r>
                    </a:p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(Borne out / </a:t>
                      </a:r>
                    </a:p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not borne out)</a:t>
                      </a:r>
                    </a:p>
                  </a:txBody>
                  <a:tcPr/>
                </a:tc>
              </a:tr>
              <a:tr h="68394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Factory related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38 (7/31)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8(3/3)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35(11/22)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8394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Formulation </a:t>
                      </a: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/Packaging </a:t>
                      </a:r>
                      <a:endParaRPr kumimoji="0" lang="en-IN" sz="1400" kern="1200" dirty="0" smtClean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Development Related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alibri" panose="020F0502020204030204" pitchFamily="34" charset="0"/>
                        </a:rPr>
                        <a:t>0</a:t>
                      </a:r>
                      <a:endParaRPr lang="en-US" sz="1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8394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Total complaints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alibri" panose="020F0502020204030204" pitchFamily="34" charset="0"/>
                        </a:rPr>
                        <a:t>38</a:t>
                      </a:r>
                      <a:endParaRPr lang="en-US" sz="1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35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9494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Hitesh QC</dc:creator>
  <cp:lastModifiedBy>Hitesh QC</cp:lastModifiedBy>
  <cp:revision>1</cp:revision>
  <dcterms:created xsi:type="dcterms:W3CDTF">2006-08-16T00:00:00Z</dcterms:created>
  <dcterms:modified xsi:type="dcterms:W3CDTF">2017-04-08T10:50:59Z</dcterms:modified>
</cp:coreProperties>
</file>