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754380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Achievements.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CMB Head Mr. Pratyaya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Chakrabarti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400" dirty="0" smtClean="0">
                <a:solidFill>
                  <a:srgbClr val="003C69"/>
                </a:solidFill>
                <a:latin typeface="Georgia"/>
                <a:cs typeface="Georgia"/>
              </a:rPr>
              <a:t>Olfactory team developed at Daman Location.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After two days exercise, 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5 candidate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selected  for organoleptic test. 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Team has started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to observe/Monitor  organoleptic test for each product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7781"/>
              </p:ext>
            </p:extLst>
          </p:nvPr>
        </p:nvGraphicFramePr>
        <p:xfrm>
          <a:off x="8458200" y="544286"/>
          <a:ext cx="400943" cy="55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480" imgH="8029440" progId="AcroExch.Document.11">
                  <p:embed/>
                </p:oleObj>
              </mc:Choice>
              <mc:Fallback>
                <p:oleObj name="Acrobat Document" r:id="rId3" imgW="5829480" imgH="80294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8200" y="544286"/>
                        <a:ext cx="400943" cy="55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:\Users\admin\Desktop\Olfactory\DSC0934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9272"/>
            <a:ext cx="2667000" cy="22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Desktop\Olfactory\DSC0933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995096" cy="20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Acrobat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1</cp:revision>
  <dcterms:created xsi:type="dcterms:W3CDTF">2006-08-16T00:00:00Z</dcterms:created>
  <dcterms:modified xsi:type="dcterms:W3CDTF">2017-04-06T05:03:32Z</dcterms:modified>
</cp:coreProperties>
</file>