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58" r:id="rId7"/>
    <p:sldId id="259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6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1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6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2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D930-9069-400E-BCA8-72C56332DD43}" type="datetimeFigureOut">
              <a:rPr lang="en-IN" smtClean="0"/>
              <a:t>30-09-2016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82B1-DCFE-4439-9561-A3CA3B3B8B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4968551"/>
          </a:xfrm>
        </p:spPr>
        <p:txBody>
          <a:bodyPr>
            <a:normAutofit/>
          </a:bodyPr>
          <a:lstStyle/>
          <a:p>
            <a:r>
              <a:rPr lang="en-IN" dirty="0" smtClean="0"/>
              <a:t>   </a:t>
            </a:r>
            <a:r>
              <a:rPr lang="en-IN" sz="5400" b="1" dirty="0" smtClean="0"/>
              <a:t>PROCUREMENT</a:t>
            </a:r>
            <a:r>
              <a:rPr lang="en-IN" sz="5400" dirty="0" smtClean="0"/>
              <a:t/>
            </a:r>
            <a:br>
              <a:rPr lang="en-IN" sz="5400" dirty="0" smtClean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501008"/>
            <a:ext cx="6080720" cy="2304256"/>
          </a:xfrm>
        </p:spPr>
        <p:txBody>
          <a:bodyPr>
            <a:normAutofit/>
          </a:bodyPr>
          <a:lstStyle/>
          <a:p>
            <a:r>
              <a:rPr lang="en-IN" b="1" dirty="0" smtClean="0"/>
              <a:t>BASICS AND BEYOND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7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 smtClean="0"/>
              <a:t>ASSESSMENT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006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&lt; 20      Are you in the right place doing the right thing ?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20-34   Either has no inclination to learn or is Satiated.  Needs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to take BIG steps / HUGE effort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35-49   Has Knowledge, Inclination, Enthusiasm.  Does certain </a:t>
            </a:r>
          </a:p>
          <a:p>
            <a:pPr marL="0" indent="0">
              <a:buNone/>
            </a:pPr>
            <a:r>
              <a:rPr lang="en-IN" sz="2400" dirty="0" smtClean="0"/>
              <a:t>                   things right and needs to do More things right. 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Overrates self.  With  More  Effort and Stability can be real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good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50-64   Is already Good doing most things right.  Needs to Excel</a:t>
            </a:r>
          </a:p>
          <a:p>
            <a:endParaRPr lang="en-IN" sz="2400" dirty="0" smtClean="0"/>
          </a:p>
          <a:p>
            <a:r>
              <a:rPr lang="en-IN" sz="2400" smtClean="0"/>
              <a:t> &gt;65      </a:t>
            </a:r>
            <a:r>
              <a:rPr lang="en-IN" sz="2400" dirty="0" smtClean="0"/>
              <a:t>Already in Excel group, needs to maintain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489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2114"/>
          </a:xfrm>
        </p:spPr>
        <p:txBody>
          <a:bodyPr/>
          <a:lstStyle/>
          <a:p>
            <a:r>
              <a:rPr lang="en-IN" b="1" dirty="0" smtClean="0"/>
              <a:t>PROGRAMME ASSESSMENT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77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RATE  Overall : 1-2-3-4-5    </a:t>
            </a:r>
          </a:p>
          <a:p>
            <a:r>
              <a:rPr lang="en-IN" dirty="0" smtClean="0"/>
              <a:t>What was good about the Programme ?</a:t>
            </a:r>
          </a:p>
          <a:p>
            <a:r>
              <a:rPr lang="en-IN" dirty="0" smtClean="0"/>
              <a:t>What did you learn from the Programme ?</a:t>
            </a:r>
          </a:p>
          <a:p>
            <a:r>
              <a:rPr lang="en-IN" dirty="0" smtClean="0"/>
              <a:t>What was it that you didn’t like about the Programme ?</a:t>
            </a:r>
          </a:p>
          <a:p>
            <a:r>
              <a:rPr lang="en-IN" dirty="0" smtClean="0"/>
              <a:t>What can you suggest to make this Programme better </a:t>
            </a:r>
          </a:p>
          <a:p>
            <a:endParaRPr lang="en-IN" dirty="0"/>
          </a:p>
          <a:p>
            <a:r>
              <a:rPr lang="en-IN" dirty="0" smtClean="0"/>
              <a:t>Note : (strictly restrict to programme and not examples of tea/coffee)</a:t>
            </a:r>
            <a:endParaRPr lang="en-IN" dirty="0"/>
          </a:p>
          <a:p>
            <a:r>
              <a:rPr lang="en-IN" dirty="0" smtClean="0"/>
              <a:t>PROVERBS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58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PROCUREMENT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en-IN" sz="3000" dirty="0" smtClean="0"/>
              <a:t>AN ACTIVITY WHEREBY SELLER’S OWNERSHIP OF GOODS GETS TRANSFERRED TO THE BUYER </a:t>
            </a:r>
          </a:p>
          <a:p>
            <a:endParaRPr lang="en-IN" sz="3000" dirty="0" smtClean="0"/>
          </a:p>
          <a:p>
            <a:pPr lvl="8"/>
            <a:r>
              <a:rPr lang="en-IN" sz="3000" dirty="0" smtClean="0"/>
              <a:t>OR</a:t>
            </a:r>
          </a:p>
          <a:p>
            <a:endParaRPr lang="en-IN" sz="3000" dirty="0" smtClean="0"/>
          </a:p>
          <a:p>
            <a:r>
              <a:rPr lang="en-IN" sz="3000" dirty="0" smtClean="0"/>
              <a:t>AN ACTIVITY WHEREBY SELLER’S  OWNERSHIP OF GOODS GETS TRANSFERRED </a:t>
            </a:r>
            <a:r>
              <a:rPr lang="en-IN" sz="3000" dirty="0"/>
              <a:t>T</a:t>
            </a:r>
            <a:r>
              <a:rPr lang="en-IN" sz="3000" dirty="0" smtClean="0"/>
              <a:t>O THE BUYER  -  </a:t>
            </a:r>
            <a:r>
              <a:rPr lang="en-IN" sz="3000" u="sng" dirty="0" smtClean="0"/>
              <a:t>BEING A BETTER DEAL FOR THE BUYER</a:t>
            </a:r>
            <a:endParaRPr lang="en-IN" sz="3000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PROCUREMENT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BASIC OR GENERAL BUYING</a:t>
            </a:r>
          </a:p>
          <a:p>
            <a:r>
              <a:rPr lang="en-IN" dirty="0" smtClean="0"/>
              <a:t>APPROACHED BUYING      </a:t>
            </a:r>
          </a:p>
          <a:p>
            <a:r>
              <a:rPr lang="en-IN" dirty="0" smtClean="0"/>
              <a:t>SMART / INFORMED BUYING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5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 smtClean="0"/>
              <a:t/>
            </a:r>
            <a:br>
              <a:rPr lang="en-IN" sz="4900" b="1" dirty="0" smtClean="0"/>
            </a:br>
            <a:r>
              <a:rPr lang="en-IN" sz="4900" b="1" dirty="0" smtClean="0"/>
              <a:t>TYPES OF BUYER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3600" dirty="0" smtClean="0"/>
              <a:t>TRAITS  -  REQUIREMENTS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r>
              <a:rPr lang="en-IN" sz="2800" dirty="0" smtClean="0"/>
              <a:t>ANYBODY 	COMMON SENSE	           SMART</a:t>
            </a:r>
          </a:p>
          <a:p>
            <a:r>
              <a:rPr lang="en-IN" sz="2800" dirty="0" smtClean="0"/>
              <a:t>ANYBODY		ENTHUSIASTIC	           INITIATIVE</a:t>
            </a:r>
          </a:p>
          <a:p>
            <a:r>
              <a:rPr lang="en-IN" sz="2800" dirty="0" smtClean="0"/>
              <a:t>ANYBODY		STUDY		           APPLICATION</a:t>
            </a:r>
          </a:p>
          <a:p>
            <a:r>
              <a:rPr lang="en-IN" sz="2800" dirty="0" smtClean="0"/>
              <a:t>ANYROAD		TRAVELLED ROAD             NEW ROAD</a:t>
            </a:r>
            <a:r>
              <a:rPr lang="en-IN" dirty="0" smtClean="0"/>
              <a:t>		</a:t>
            </a:r>
          </a:p>
          <a:p>
            <a:pPr marL="0" indent="0">
              <a:buNone/>
            </a:pPr>
            <a:r>
              <a:rPr lang="en-IN" sz="1800" dirty="0" smtClean="0"/>
              <a:t>       </a:t>
            </a:r>
            <a:r>
              <a:rPr lang="en-IN" sz="2400" dirty="0" smtClean="0"/>
              <a:t>SA  1-2-5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97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PREPARATIONS BEFORE PROCURING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pPr marL="2743200" lvl="6" indent="0">
              <a:buNone/>
            </a:pPr>
            <a:r>
              <a:rPr lang="en-IN" sz="3500" u="sng" dirty="0" smtClean="0"/>
              <a:t>HOMEWORK</a:t>
            </a:r>
          </a:p>
          <a:p>
            <a:endParaRPr lang="en-IN" dirty="0" smtClean="0"/>
          </a:p>
          <a:p>
            <a:r>
              <a:rPr lang="en-IN" dirty="0" smtClean="0"/>
              <a:t>1.  </a:t>
            </a:r>
            <a:r>
              <a:rPr lang="en-IN" sz="3000" dirty="0" smtClean="0"/>
              <a:t>GOT ALL DATA –QUOTES/SPECS/ETC</a:t>
            </a:r>
          </a:p>
          <a:p>
            <a:r>
              <a:rPr lang="en-IN" sz="3000" dirty="0" smtClean="0"/>
              <a:t>2.  FORMED IMPRESSION ON QUOTES/SPECS/ETC</a:t>
            </a:r>
          </a:p>
          <a:p>
            <a:r>
              <a:rPr lang="en-IN" sz="3000" dirty="0" smtClean="0"/>
              <a:t>3.  HAD INTERNAL DEBATE AND ALLIGNMENT ?</a:t>
            </a:r>
          </a:p>
          <a:p>
            <a:r>
              <a:rPr lang="en-IN" sz="3000" dirty="0" smtClean="0"/>
              <a:t>4.  HAVE U WORKED OUT YOUR OWN ESTIMATE ?</a:t>
            </a:r>
          </a:p>
          <a:p>
            <a:r>
              <a:rPr lang="en-IN" sz="3000" dirty="0" smtClean="0"/>
              <a:t>5.  ARE U FAMILIAR/READY WITH ALL  </a:t>
            </a:r>
          </a:p>
          <a:p>
            <a:pPr marL="0" indent="0">
              <a:buNone/>
            </a:pPr>
            <a:r>
              <a:rPr lang="en-IN" sz="3000" dirty="0"/>
              <a:t> </a:t>
            </a:r>
            <a:r>
              <a:rPr lang="en-IN" sz="3000" dirty="0" smtClean="0"/>
              <a:t>        RULES/STRATEGIES ?</a:t>
            </a:r>
          </a:p>
          <a:p>
            <a:r>
              <a:rPr lang="en-IN" sz="3000" dirty="0" smtClean="0"/>
              <a:t>6.  PROBABLE SCENARIOS AND YOUR ALTERNATE   </a:t>
            </a:r>
          </a:p>
          <a:p>
            <a:pPr marL="0" indent="0">
              <a:buNone/>
            </a:pPr>
            <a:r>
              <a:rPr lang="en-IN" sz="3000" dirty="0" smtClean="0"/>
              <a:t>         SOLUTIONS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STRATEGIES - 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79296" cy="4353347"/>
          </a:xfrm>
        </p:spPr>
        <p:txBody>
          <a:bodyPr>
            <a:normAutofit/>
          </a:bodyPr>
          <a:lstStyle/>
          <a:p>
            <a:r>
              <a:rPr lang="en-IN" dirty="0" smtClean="0"/>
              <a:t>1. </a:t>
            </a:r>
            <a:r>
              <a:rPr lang="en-IN" sz="2800" dirty="0" smtClean="0"/>
              <a:t>NEGOTIATION</a:t>
            </a:r>
          </a:p>
          <a:p>
            <a:r>
              <a:rPr lang="en-IN" sz="2800" dirty="0" smtClean="0"/>
              <a:t>2.  NEW VENDOR</a:t>
            </a:r>
          </a:p>
          <a:p>
            <a:r>
              <a:rPr lang="en-IN" sz="2800" dirty="0" smtClean="0"/>
              <a:t>3.  TEMPLATE / PRICE STRUCTURE </a:t>
            </a:r>
          </a:p>
          <a:p>
            <a:r>
              <a:rPr lang="en-IN" sz="2800" dirty="0" smtClean="0"/>
              <a:t>4.  SPECS CHANGE</a:t>
            </a:r>
          </a:p>
          <a:p>
            <a:r>
              <a:rPr lang="en-IN" sz="2800" dirty="0" smtClean="0"/>
              <a:t>5.  ALTERNATE MATERIAL</a:t>
            </a:r>
          </a:p>
          <a:p>
            <a:r>
              <a:rPr lang="en-IN" sz="2800" dirty="0" smtClean="0"/>
              <a:t>6.  DIFFERENT TAXATION</a:t>
            </a:r>
          </a:p>
          <a:p>
            <a:r>
              <a:rPr lang="en-IN" sz="2800" dirty="0" smtClean="0"/>
              <a:t>7.  FREIGHT </a:t>
            </a:r>
            <a:r>
              <a:rPr lang="en-IN" sz="2800" dirty="0"/>
              <a:t>/ LOGISTICS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572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STRATEGIES -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800" dirty="0" smtClean="0"/>
              <a:t>8</a:t>
            </a:r>
            <a:r>
              <a:rPr lang="en-IN" sz="2800" dirty="0"/>
              <a:t>.  </a:t>
            </a:r>
            <a:r>
              <a:rPr lang="en-IN" sz="2800" dirty="0" smtClean="0"/>
              <a:t>  PO </a:t>
            </a:r>
            <a:r>
              <a:rPr lang="en-IN" sz="2800" dirty="0"/>
              <a:t>BASED VOL DISCOUNT</a:t>
            </a:r>
          </a:p>
          <a:p>
            <a:r>
              <a:rPr lang="en-IN" sz="2800" dirty="0"/>
              <a:t>9.  </a:t>
            </a:r>
            <a:r>
              <a:rPr lang="en-IN" sz="2800" dirty="0" smtClean="0"/>
              <a:t>  ANNUAL </a:t>
            </a:r>
            <a:r>
              <a:rPr lang="en-IN" sz="2800" dirty="0"/>
              <a:t>VOLUME </a:t>
            </a:r>
            <a:r>
              <a:rPr lang="en-IN" sz="2800" dirty="0" smtClean="0"/>
              <a:t>DISCOUNT</a:t>
            </a:r>
          </a:p>
          <a:p>
            <a:r>
              <a:rPr lang="en-IN" sz="2800" dirty="0" smtClean="0"/>
              <a:t>10.  CONVERSION</a:t>
            </a:r>
            <a:endParaRPr lang="en-IN" sz="2800" dirty="0"/>
          </a:p>
          <a:p>
            <a:r>
              <a:rPr lang="en-IN" sz="2800" dirty="0" smtClean="0"/>
              <a:t>11.  FORWARD COVER  </a:t>
            </a:r>
          </a:p>
          <a:p>
            <a:r>
              <a:rPr lang="en-IN" sz="2800" dirty="0" smtClean="0"/>
              <a:t>12.  TECHNICALS/DATA</a:t>
            </a:r>
          </a:p>
          <a:p>
            <a:r>
              <a:rPr lang="en-IN" sz="2800" dirty="0" smtClean="0"/>
              <a:t>13.  HEDGING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GAME CHANGER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1.  BUSINESS MIND</a:t>
            </a:r>
          </a:p>
          <a:p>
            <a:r>
              <a:rPr lang="en-IN" dirty="0" smtClean="0"/>
              <a:t>2.  INITIATIVE TO LEARN/EXPLORE/CHALLENGE</a:t>
            </a:r>
          </a:p>
          <a:p>
            <a:r>
              <a:rPr lang="en-IN" dirty="0" smtClean="0"/>
              <a:t>3.  LEARNING ABILITY/COMPETENCE</a:t>
            </a:r>
          </a:p>
          <a:p>
            <a:r>
              <a:rPr lang="en-IN" dirty="0" smtClean="0"/>
              <a:t>4.  SATIETY LEVELS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5.  CALCULATED RISK TAKING ABILITIES</a:t>
            </a:r>
          </a:p>
          <a:p>
            <a:r>
              <a:rPr lang="en-IN" dirty="0"/>
              <a:t>6</a:t>
            </a:r>
            <a:r>
              <a:rPr lang="en-IN" dirty="0" smtClean="0"/>
              <a:t>.  STABILITY OVER RASHNESS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SELF ASSESSMENT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856984" cy="4281339"/>
          </a:xfrm>
        </p:spPr>
        <p:txBody>
          <a:bodyPr>
            <a:normAutofit/>
          </a:bodyPr>
          <a:lstStyle/>
          <a:p>
            <a:r>
              <a:rPr lang="en-IN" u="sng" dirty="0" smtClean="0"/>
              <a:t>SA 1</a:t>
            </a:r>
            <a:r>
              <a:rPr lang="en-IN" dirty="0" smtClean="0"/>
              <a:t>    -   </a:t>
            </a:r>
            <a:r>
              <a:rPr lang="en-IN" sz="3600" dirty="0" smtClean="0"/>
              <a:t>REASSESS   Slide 4 – 1-2-5</a:t>
            </a:r>
            <a:r>
              <a:rPr lang="en-IN" dirty="0" smtClean="0"/>
              <a:t>  </a:t>
            </a:r>
          </a:p>
          <a:p>
            <a:endParaRPr lang="en-IN" dirty="0"/>
          </a:p>
          <a:p>
            <a:r>
              <a:rPr lang="en-IN" u="sng" dirty="0" smtClean="0"/>
              <a:t>SA 2</a:t>
            </a:r>
            <a:r>
              <a:rPr lang="en-IN" dirty="0" smtClean="0"/>
              <a:t> - Slide 5 -  0-1-2-3  each point (0 if not done)</a:t>
            </a:r>
          </a:p>
          <a:p>
            <a:pPr marL="0" indent="0">
              <a:buNone/>
            </a:pPr>
            <a:r>
              <a:rPr lang="en-IN" dirty="0" smtClean="0"/>
              <a:t>               Slide 6 -  0-1-2-3  each point (0 if not done)</a:t>
            </a:r>
          </a:p>
          <a:p>
            <a:pPr marL="0" indent="0">
              <a:buNone/>
            </a:pPr>
            <a:r>
              <a:rPr lang="en-IN" dirty="0" smtClean="0"/>
              <a:t>               Slide 7 -  0-1-2-3  each point (0 if not done)</a:t>
            </a:r>
          </a:p>
          <a:p>
            <a:pPr marL="0" indent="0">
              <a:buNone/>
            </a:pPr>
            <a:r>
              <a:rPr lang="en-IN" dirty="0" smtClean="0"/>
              <a:t>               Slide 8 -  0-1-2-3  each point (0 if not done)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410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PROCUREMENT </vt:lpstr>
      <vt:lpstr>WHAT IS PROCUREMENT ?</vt:lpstr>
      <vt:lpstr>TYPES OF PROCUREMENT </vt:lpstr>
      <vt:lpstr> TYPES OF BUYER  </vt:lpstr>
      <vt:lpstr>PREPARATIONS BEFORE PROCURING</vt:lpstr>
      <vt:lpstr>STRATEGIES - TOOLS</vt:lpstr>
      <vt:lpstr>STRATEGIES - TOOLS</vt:lpstr>
      <vt:lpstr>GAME CHANGER</vt:lpstr>
      <vt:lpstr>SELF ASSESSMENT </vt:lpstr>
      <vt:lpstr>ASSESSMENT </vt:lpstr>
      <vt:lpstr>PROGRAMME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 </dc:title>
  <dc:creator>Rayomand</dc:creator>
  <cp:lastModifiedBy>Rayomand</cp:lastModifiedBy>
  <cp:revision>67</cp:revision>
  <dcterms:created xsi:type="dcterms:W3CDTF">2016-09-06T04:34:52Z</dcterms:created>
  <dcterms:modified xsi:type="dcterms:W3CDTF">2016-09-30T05:53:01Z</dcterms:modified>
</cp:coreProperties>
</file>