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92573"/>
            <a:ext cx="7772400" cy="48768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823843"/>
              </p:ext>
            </p:extLst>
          </p:nvPr>
        </p:nvGraphicFramePr>
        <p:xfrm>
          <a:off x="0" y="-1"/>
          <a:ext cx="9144000" cy="683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1"/>
                <a:gridCol w="3843617"/>
                <a:gridCol w="3585882"/>
              </a:tblGrid>
              <a:tr h="591106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Poly-Glycerol – Pilot Plant Status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5189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Sr. </a:t>
                      </a:r>
                      <a:r>
                        <a:rPr lang="en-US" b="1" dirty="0" smtClean="0"/>
                        <a:t>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Plan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Status</a:t>
                      </a:r>
                      <a:endParaRPr lang="en-US" b="1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 to issue by 9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June 2016.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 issued to M/s CH4 Energy Solutions, Pune on </a:t>
                      </a:r>
                      <a:r>
                        <a:rPr lang="en-US" smtClean="0"/>
                        <a:t>9</a:t>
                      </a:r>
                      <a:r>
                        <a:rPr lang="en-US" baseline="30000" smtClean="0"/>
                        <a:t>th</a:t>
                      </a:r>
                      <a:r>
                        <a:rPr lang="en-US" smtClean="0"/>
                        <a:t> June 2016.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Pilot Plant erection within 8 days.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 on 15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June 2016.</a:t>
                      </a:r>
                      <a:endParaRPr lang="en-US" dirty="0"/>
                    </a:p>
                  </a:txBody>
                  <a:tcPr/>
                </a:tc>
              </a:tr>
              <a:tr h="10344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Commissioning to start with immediate effect.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Commissioning started on</a:t>
                      </a:r>
                      <a:r>
                        <a:rPr lang="en-US" baseline="0" dirty="0" smtClean="0"/>
                        <a:t> 16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June 2016.</a:t>
                      </a:r>
                      <a:endParaRPr lang="en-US" dirty="0"/>
                    </a:p>
                  </a:txBody>
                  <a:tcPr/>
                </a:tc>
              </a:tr>
              <a:tr h="10344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Treatability report after 3 months of running Pilot Plant.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Sept.  2016.</a:t>
                      </a:r>
                      <a:endParaRPr lang="en-US" dirty="0"/>
                    </a:p>
                  </a:txBody>
                  <a:tcPr/>
                </a:tc>
              </a:tr>
              <a:tr h="19421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COD reduction.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Inlet COD :</a:t>
                      </a:r>
                      <a:r>
                        <a:rPr lang="en-US" baseline="0" dirty="0" smtClean="0"/>
                        <a:t> 89292 ppm    ,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Outlet COD :  46654 ppm   ,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="1" baseline="0" dirty="0" smtClean="0"/>
                        <a:t>Reduction :  52 %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</TotalTime>
  <Words>101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Poly-Glycerol Pilot Plant status</dc:title>
  <dc:creator>Dhairyasheel Shinde</dc:creator>
  <cp:lastModifiedBy>Dhairyasheel Shinde</cp:lastModifiedBy>
  <cp:revision>4</cp:revision>
  <dcterms:created xsi:type="dcterms:W3CDTF">2006-08-16T00:00:00Z</dcterms:created>
  <dcterms:modified xsi:type="dcterms:W3CDTF">2016-07-06T09:13:26Z</dcterms:modified>
</cp:coreProperties>
</file>