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533400"/>
            <a:ext cx="7543800" cy="5657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3200" dirty="0" smtClean="0">
                <a:solidFill>
                  <a:srgbClr val="003C69"/>
                </a:solidFill>
                <a:latin typeface="Georgia"/>
                <a:cs typeface="Georgia"/>
              </a:rPr>
              <a:t>Quality Control.                     </a:t>
            </a:r>
            <a:r>
              <a:rPr lang="en-US" sz="1400" dirty="0" smtClean="0">
                <a:solidFill>
                  <a:srgbClr val="003C69"/>
                </a:solidFill>
                <a:latin typeface="Georgia"/>
                <a:cs typeface="Georgia"/>
              </a:rPr>
              <a:t>Project </a:t>
            </a:r>
            <a:r>
              <a:rPr lang="en-US" sz="1400" dirty="0">
                <a:solidFill>
                  <a:srgbClr val="003C69"/>
                </a:solidFill>
                <a:latin typeface="Georgia"/>
                <a:cs typeface="Georgia"/>
              </a:rPr>
              <a:t>Owner </a:t>
            </a:r>
            <a:r>
              <a:rPr lang="en-US" sz="1400" dirty="0" smtClean="0">
                <a:solidFill>
                  <a:srgbClr val="003C69"/>
                </a:solidFill>
                <a:latin typeface="Georgia"/>
                <a:cs typeface="Georgia"/>
              </a:rPr>
              <a:t>CMB Head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14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J and J Talcum Powder reported without fragrance.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Routine cross examine of talcum powder # BV60195,dated 17/03/2016 found no fragrance.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Inform to </a:t>
            </a:r>
            <a:r>
              <a:rPr lang="en-US" sz="2000" dirty="0" err="1" smtClean="0">
                <a:solidFill>
                  <a:srgbClr val="003C69"/>
                </a:solidFill>
                <a:latin typeface="Georgia"/>
                <a:cs typeface="Georgia"/>
              </a:rPr>
              <a:t>Baddi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 Olfactory team, material already dispatched.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 A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sked for control sample , control sample found Acceptable.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Both the samples “control” and “routine test sample” shown to CMB Head Mr</a:t>
            </a: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. Pratyaya Chakrabarti 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and Mr. Sunil Sing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</p:txBody>
      </p:sp>
      <p:sp>
        <p:nvSpPr>
          <p:cNvPr id="2" name="AutoShape 2" descr="Image result for j and j pow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Users\j.khan\Desktop\baby-powder-lawsuit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1908">
            <a:off x="1076650" y="4688584"/>
            <a:ext cx="2115665" cy="19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835525"/>
            <a:ext cx="2667000" cy="20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JaanMohamad  Khan</dc:creator>
  <cp:lastModifiedBy>JaanMohamad  Khan</cp:lastModifiedBy>
  <cp:revision>1</cp:revision>
  <dcterms:created xsi:type="dcterms:W3CDTF">2006-08-16T00:00:00Z</dcterms:created>
  <dcterms:modified xsi:type="dcterms:W3CDTF">2017-04-07T03:51:01Z</dcterms:modified>
</cp:coreProperties>
</file>