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533400"/>
            <a:ext cx="7543800" cy="5068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3200" dirty="0" smtClean="0">
                <a:solidFill>
                  <a:srgbClr val="003C69"/>
                </a:solidFill>
                <a:latin typeface="Georgia"/>
                <a:cs typeface="Georgia"/>
              </a:rPr>
              <a:t>Quality Control.                     </a:t>
            </a: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Project </a:t>
            </a:r>
            <a:r>
              <a:rPr lang="en-US" sz="1400" dirty="0">
                <a:solidFill>
                  <a:srgbClr val="003C69"/>
                </a:solidFill>
                <a:latin typeface="Georgia"/>
                <a:cs typeface="Georgia"/>
              </a:rPr>
              <a:t>Owner </a:t>
            </a: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 </a:t>
            </a:r>
            <a:r>
              <a:rPr lang="en-US" sz="1400" dirty="0" err="1" smtClean="0">
                <a:solidFill>
                  <a:srgbClr val="003C69"/>
                </a:solidFill>
                <a:latin typeface="Georgia"/>
                <a:cs typeface="Georgia"/>
              </a:rPr>
              <a:t>Baddi</a:t>
            </a: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  team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14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PKFAD consignment reported failure in olfactory specification.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Routine cross examine of 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PKFAD, dated 23/05/2016 </a:t>
            </a: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found 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charred note.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Total quantity received at different interval of Time 48+28+42 </a:t>
            </a:r>
            <a:r>
              <a:rPr lang="en-US" sz="2000" dirty="0" err="1" smtClean="0">
                <a:solidFill>
                  <a:srgbClr val="003C69"/>
                </a:solidFill>
                <a:latin typeface="Georgia"/>
                <a:cs typeface="Georgia"/>
              </a:rPr>
              <a:t>mt.</a:t>
            </a: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Inform to </a:t>
            </a:r>
            <a:r>
              <a:rPr lang="en-US" sz="2000" dirty="0" err="1">
                <a:solidFill>
                  <a:srgbClr val="003C69"/>
                </a:solidFill>
                <a:latin typeface="Georgia"/>
                <a:cs typeface="Georgia"/>
              </a:rPr>
              <a:t>Baddi</a:t>
            </a: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 Olfactory 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team.</a:t>
            </a: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err="1" smtClean="0">
                <a:solidFill>
                  <a:srgbClr val="003C69"/>
                </a:solidFill>
                <a:latin typeface="Georgia"/>
                <a:cs typeface="Georgia"/>
              </a:rPr>
              <a:t>Baddi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 team confirm that this material is from new supplier</a:t>
            </a: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      &amp;  finely they stop the purchase from the same.</a:t>
            </a: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835525"/>
            <a:ext cx="2667000" cy="20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835525"/>
            <a:ext cx="2667000" cy="2022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533400"/>
            <a:ext cx="7543800" cy="5363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3200" dirty="0" smtClean="0">
                <a:solidFill>
                  <a:srgbClr val="003C69"/>
                </a:solidFill>
                <a:latin typeface="Georgia"/>
                <a:cs typeface="Georgia"/>
              </a:rPr>
              <a:t>Quality Control.                      </a:t>
            </a: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Project </a:t>
            </a:r>
            <a:r>
              <a:rPr lang="en-US" sz="1400" dirty="0">
                <a:solidFill>
                  <a:srgbClr val="003C69"/>
                </a:solidFill>
                <a:latin typeface="Georgia"/>
                <a:cs typeface="Georgia"/>
              </a:rPr>
              <a:t>Owner  </a:t>
            </a:r>
            <a:r>
              <a:rPr lang="en-US" sz="1400" dirty="0" err="1">
                <a:solidFill>
                  <a:srgbClr val="003C69"/>
                </a:solidFill>
                <a:latin typeface="Georgia"/>
                <a:cs typeface="Georgia"/>
              </a:rPr>
              <a:t>Baddi</a:t>
            </a:r>
            <a:r>
              <a:rPr lang="en-US" sz="1400" dirty="0">
                <a:solidFill>
                  <a:srgbClr val="003C69"/>
                </a:solidFill>
                <a:latin typeface="Georgia"/>
                <a:cs typeface="Georgia"/>
              </a:rPr>
              <a:t>  team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14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2000" dirty="0" err="1" smtClean="0">
                <a:solidFill>
                  <a:srgbClr val="003C69"/>
                </a:solidFill>
                <a:latin typeface="Georgia"/>
                <a:cs typeface="Georgia"/>
              </a:rPr>
              <a:t>Vitawon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 W noodles batches reported failure in olfactory specification.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Routine cross examine of </a:t>
            </a:r>
            <a:r>
              <a:rPr lang="en-US" sz="2000" dirty="0" err="1" smtClean="0">
                <a:solidFill>
                  <a:srgbClr val="003C69"/>
                </a:solidFill>
                <a:latin typeface="Georgia"/>
                <a:cs typeface="Georgia"/>
              </a:rPr>
              <a:t>Vitawon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 w ,dated 25/11/16   found charred note.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Inform to </a:t>
            </a:r>
            <a:r>
              <a:rPr lang="en-US" sz="2000" dirty="0" err="1" smtClean="0">
                <a:solidFill>
                  <a:srgbClr val="003C69"/>
                </a:solidFill>
                <a:latin typeface="Georgia"/>
                <a:cs typeface="Georgia"/>
              </a:rPr>
              <a:t>baddi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 team.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1200" dirty="0" smtClean="0">
                <a:solidFill>
                  <a:srgbClr val="003C69"/>
                </a:solidFill>
                <a:latin typeface="Georgia"/>
                <a:cs typeface="Georgia"/>
              </a:rPr>
              <a:t>   B111600408 </a:t>
            </a:r>
            <a:r>
              <a:rPr lang="en-US" sz="1200" dirty="0">
                <a:solidFill>
                  <a:srgbClr val="003C69"/>
                </a:solidFill>
                <a:latin typeface="Georgia"/>
                <a:cs typeface="Georgia"/>
              </a:rPr>
              <a:t>VITAVON W Total profile change observed— enhance charred note  —Rejected.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1200" dirty="0" smtClean="0">
                <a:solidFill>
                  <a:srgbClr val="003C69"/>
                </a:solidFill>
                <a:latin typeface="Georgia"/>
                <a:cs typeface="Georgia"/>
              </a:rPr>
              <a:t>  B111600410 </a:t>
            </a:r>
            <a:r>
              <a:rPr lang="en-US" sz="1200" dirty="0">
                <a:solidFill>
                  <a:srgbClr val="003C69"/>
                </a:solidFill>
                <a:latin typeface="Georgia"/>
                <a:cs typeface="Georgia"/>
              </a:rPr>
              <a:t>VITAVON W Total profile change observed—enhance charred </a:t>
            </a:r>
            <a:r>
              <a:rPr lang="en-US" sz="1200" dirty="0" smtClean="0">
                <a:solidFill>
                  <a:srgbClr val="003C69"/>
                </a:solidFill>
                <a:latin typeface="Georgia"/>
                <a:cs typeface="Georgia"/>
              </a:rPr>
              <a:t>note—Rejected.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1200" dirty="0" smtClean="0">
                <a:solidFill>
                  <a:srgbClr val="003C69"/>
                </a:solidFill>
                <a:latin typeface="Georgia"/>
                <a:cs typeface="Georgia"/>
              </a:rPr>
              <a:t>  B111600413 VITAVON M Total profile change observed—enhance charred note—Rejected.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1200" dirty="0" smtClean="0">
                <a:solidFill>
                  <a:srgbClr val="003C69"/>
                </a:solidFill>
                <a:latin typeface="Georgia"/>
                <a:cs typeface="Georgia"/>
              </a:rPr>
              <a:t>  B111600409 </a:t>
            </a:r>
            <a:r>
              <a:rPr lang="en-US" sz="1200" dirty="0">
                <a:solidFill>
                  <a:srgbClr val="003C69"/>
                </a:solidFill>
                <a:latin typeface="Georgia"/>
                <a:cs typeface="Georgia"/>
              </a:rPr>
              <a:t>Translucent   Partial change in profile observed. --- Just Acceptable.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1200" dirty="0" smtClean="0">
                <a:solidFill>
                  <a:srgbClr val="003C69"/>
                </a:solidFill>
                <a:latin typeface="Georgia"/>
                <a:cs typeface="Georgia"/>
              </a:rPr>
              <a:t>  B111600407 </a:t>
            </a:r>
            <a:r>
              <a:rPr lang="en-US" sz="1200" dirty="0">
                <a:solidFill>
                  <a:srgbClr val="003C69"/>
                </a:solidFill>
                <a:latin typeface="Georgia"/>
                <a:cs typeface="Georgia"/>
              </a:rPr>
              <a:t>VITAVON W  Partial change in profile observed. ---Just Acceptable.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1200" dirty="0" smtClean="0">
                <a:solidFill>
                  <a:srgbClr val="003C69"/>
                </a:solidFill>
                <a:latin typeface="Georgia"/>
                <a:cs typeface="Georgia"/>
              </a:rPr>
              <a:t>  B111600411 </a:t>
            </a:r>
            <a:r>
              <a:rPr lang="en-US" sz="1200" dirty="0">
                <a:solidFill>
                  <a:srgbClr val="003C69"/>
                </a:solidFill>
                <a:latin typeface="Georgia"/>
                <a:cs typeface="Georgia"/>
              </a:rPr>
              <a:t>Translucent   Partial change in profile observed. ---Just Acceptable</a:t>
            </a:r>
            <a:r>
              <a:rPr lang="en-US" sz="1200" dirty="0" smtClean="0">
                <a:solidFill>
                  <a:srgbClr val="003C69"/>
                </a:solidFill>
                <a:latin typeface="Georgia"/>
                <a:cs typeface="Georgia"/>
              </a:rPr>
              <a:t>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12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Done the backward integration 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DFA 1214 found main culprit , received from </a:t>
            </a:r>
            <a:r>
              <a:rPr lang="en-US" sz="2000" dirty="0" err="1" smtClean="0">
                <a:solidFill>
                  <a:srgbClr val="FFFF00"/>
                </a:solidFill>
                <a:latin typeface="Georgia"/>
                <a:cs typeface="Georgia"/>
              </a:rPr>
              <a:t>Taloja</a:t>
            </a:r>
            <a:r>
              <a:rPr lang="en-US" sz="2000" dirty="0" smtClean="0">
                <a:solidFill>
                  <a:srgbClr val="FFFF00"/>
                </a:solidFill>
                <a:latin typeface="Georgia"/>
                <a:cs typeface="Georg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61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533400"/>
            <a:ext cx="7543800" cy="5350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3200" dirty="0" smtClean="0">
                <a:solidFill>
                  <a:srgbClr val="003C69"/>
                </a:solidFill>
                <a:latin typeface="Georgia"/>
                <a:cs typeface="Georgia"/>
              </a:rPr>
              <a:t>Quality Control.                     </a:t>
            </a: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Project </a:t>
            </a:r>
            <a:r>
              <a:rPr lang="en-US" sz="1400" dirty="0">
                <a:solidFill>
                  <a:srgbClr val="003C69"/>
                </a:solidFill>
                <a:latin typeface="Georgia"/>
                <a:cs typeface="Georgia"/>
              </a:rPr>
              <a:t>Owner </a:t>
            </a: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 </a:t>
            </a:r>
            <a:r>
              <a:rPr lang="en-US" sz="1400" dirty="0" err="1" smtClean="0">
                <a:solidFill>
                  <a:srgbClr val="003C69"/>
                </a:solidFill>
                <a:latin typeface="Georgia"/>
                <a:cs typeface="Georgia"/>
              </a:rPr>
              <a:t>Taloja</a:t>
            </a: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 team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14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DFA 1214 </a:t>
            </a: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Odor optimization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Different experimental online samples received from </a:t>
            </a:r>
            <a:r>
              <a:rPr lang="en-US" sz="2000" dirty="0" err="1" smtClean="0">
                <a:solidFill>
                  <a:srgbClr val="003C69"/>
                </a:solidFill>
                <a:latin typeface="Georgia"/>
                <a:cs typeface="Georgia"/>
              </a:rPr>
              <a:t>Taloja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Timely communicated the odor profile with plant head and with QC department.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After some trial and error , promising odor profile observed in 1214.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 Given both the ‘rejected” and “acceptable” odor profile 1214 to </a:t>
            </a:r>
            <a:r>
              <a:rPr lang="en-US" sz="2000" dirty="0" err="1" smtClean="0">
                <a:solidFill>
                  <a:srgbClr val="003C69"/>
                </a:solidFill>
                <a:latin typeface="Georgia"/>
                <a:cs typeface="Georgia"/>
              </a:rPr>
              <a:t>baddi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 team , for their odor assessment.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And hence issue resolve.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 </a:t>
            </a: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835525"/>
            <a:ext cx="2667000" cy="20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7542" y="640615"/>
            <a:ext cx="209610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85"/>
              </a:lnSpc>
              <a:spcBef>
                <a:spcPts val="169"/>
              </a:spcBef>
            </a:pPr>
            <a:r>
              <a:rPr sz="3200" spc="0" dirty="0" smtClean="0">
                <a:solidFill>
                  <a:srgbClr val="003C69"/>
                </a:solidFill>
                <a:latin typeface="Georgia"/>
                <a:cs typeface="Georgia"/>
              </a:rPr>
              <a:t>Conclus</a:t>
            </a:r>
            <a:r>
              <a:rPr sz="3200" spc="-9" dirty="0" smtClean="0">
                <a:solidFill>
                  <a:srgbClr val="003C69"/>
                </a:solidFill>
                <a:latin typeface="Georgia"/>
                <a:cs typeface="Georgia"/>
              </a:rPr>
              <a:t>i</a:t>
            </a:r>
            <a:r>
              <a:rPr sz="3200" spc="0" dirty="0" smtClean="0">
                <a:solidFill>
                  <a:srgbClr val="003C69"/>
                </a:solidFill>
                <a:latin typeface="Georgia"/>
                <a:cs typeface="Georgia"/>
              </a:rPr>
              <a:t>on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7542" y="1771159"/>
            <a:ext cx="7704731" cy="2191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8667" marR="43290" indent="-457200">
              <a:lnSpc>
                <a:spcPts val="2155"/>
              </a:lnSpc>
              <a:spcBef>
                <a:spcPts val="107"/>
              </a:spcBef>
              <a:buAutoNum type="arabicParenR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PKFAD </a:t>
            </a: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consignment reported failure in olfactory 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specification, Reported / action / correction.</a:t>
            </a:r>
          </a:p>
          <a:p>
            <a:pPr marL="518667" marR="43290" indent="-457200">
              <a:lnSpc>
                <a:spcPts val="2155"/>
              </a:lnSpc>
              <a:spcBef>
                <a:spcPts val="107"/>
              </a:spcBef>
              <a:buAutoNum type="arabicParenR"/>
            </a:pPr>
            <a:endParaRPr lang="en-US" sz="2000" dirty="0" smtClean="0">
              <a:solidFill>
                <a:srgbClr val="003C69"/>
              </a:solidFill>
              <a:latin typeface="Arial"/>
              <a:cs typeface="Arial"/>
            </a:endParaRPr>
          </a:p>
          <a:p>
            <a:pPr marL="469900" marR="43290" indent="-457200">
              <a:lnSpc>
                <a:spcPts val="2160"/>
              </a:lnSpc>
              <a:spcBef>
                <a:spcPts val="108"/>
              </a:spcBef>
              <a:buAutoNum type="arabicParenR" startAt="2"/>
            </a:pPr>
            <a:r>
              <a:rPr lang="en-US" sz="2000" dirty="0" smtClean="0">
                <a:solidFill>
                  <a:srgbClr val="003C69"/>
                </a:solidFill>
                <a:latin typeface="Arial"/>
                <a:cs typeface="Arial"/>
              </a:rPr>
              <a:t>Observed </a:t>
            </a:r>
            <a:r>
              <a:rPr lang="en-US" sz="2000" dirty="0" smtClean="0">
                <a:solidFill>
                  <a:srgbClr val="003C69"/>
                </a:solidFill>
                <a:latin typeface="Arial"/>
                <a:cs typeface="Arial"/>
              </a:rPr>
              <a:t>olfactory failure in different </a:t>
            </a:r>
            <a:r>
              <a:rPr lang="en-US" sz="2000" dirty="0" smtClean="0">
                <a:solidFill>
                  <a:srgbClr val="003C69"/>
                </a:solidFill>
                <a:latin typeface="Arial"/>
                <a:cs typeface="Arial"/>
              </a:rPr>
              <a:t>consignment , of Noodles  </a:t>
            </a:r>
            <a:r>
              <a:rPr lang="en-US" sz="2000" dirty="0" smtClean="0">
                <a:solidFill>
                  <a:srgbClr val="003C69"/>
                </a:solidFill>
                <a:latin typeface="Arial"/>
                <a:cs typeface="Arial"/>
              </a:rPr>
              <a:t>backward integration and their optimization</a:t>
            </a:r>
            <a:r>
              <a:rPr lang="en-US" sz="2000" dirty="0" smtClean="0">
                <a:solidFill>
                  <a:srgbClr val="003C69"/>
                </a:solidFill>
                <a:latin typeface="Arial"/>
                <a:cs typeface="Arial"/>
              </a:rPr>
              <a:t>.</a:t>
            </a:r>
          </a:p>
          <a:p>
            <a:pPr marL="12700" marR="43290">
              <a:lnSpc>
                <a:spcPts val="2160"/>
              </a:lnSpc>
              <a:spcBef>
                <a:spcPts val="108"/>
              </a:spcBef>
            </a:pPr>
            <a:r>
              <a:rPr lang="en-US" sz="2000" dirty="0" smtClean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endParaRPr lang="en-US" sz="2000" dirty="0" smtClean="0">
              <a:solidFill>
                <a:srgbClr val="003C69"/>
              </a:solidFill>
              <a:latin typeface="Arial"/>
              <a:cs typeface="Arial"/>
            </a:endParaRPr>
          </a:p>
          <a:p>
            <a:pPr marL="12700" marR="43290">
              <a:lnSpc>
                <a:spcPts val="2160"/>
              </a:lnSpc>
              <a:spcBef>
                <a:spcPts val="108"/>
              </a:spcBef>
            </a:pPr>
            <a:r>
              <a:rPr lang="en-US" sz="2000" dirty="0" smtClean="0">
                <a:solidFill>
                  <a:srgbClr val="003C69"/>
                </a:solidFill>
                <a:latin typeface="Arial"/>
                <a:cs typeface="Arial"/>
              </a:rPr>
              <a:t>3) </a:t>
            </a:r>
            <a:r>
              <a:rPr lang="en-US" sz="2000" dirty="0" smtClean="0">
                <a:solidFill>
                  <a:srgbClr val="003C69"/>
                </a:solidFill>
                <a:latin typeface="Arial"/>
                <a:cs typeface="Arial"/>
              </a:rPr>
              <a:t>   </a:t>
            </a:r>
            <a:r>
              <a:rPr lang="en-US" sz="2000" dirty="0" smtClean="0">
                <a:solidFill>
                  <a:srgbClr val="003C69"/>
                </a:solidFill>
                <a:latin typeface="Arial"/>
                <a:cs typeface="Arial"/>
              </a:rPr>
              <a:t>DFA </a:t>
            </a:r>
            <a:r>
              <a:rPr lang="en-US" sz="2000" dirty="0">
                <a:solidFill>
                  <a:srgbClr val="003C69"/>
                </a:solidFill>
                <a:latin typeface="Arial"/>
                <a:cs typeface="Arial"/>
              </a:rPr>
              <a:t>1214 Odor </a:t>
            </a:r>
            <a:r>
              <a:rPr lang="en-US" sz="2000" dirty="0" smtClean="0">
                <a:solidFill>
                  <a:srgbClr val="003C69"/>
                </a:solidFill>
                <a:latin typeface="Arial"/>
                <a:cs typeface="Arial"/>
              </a:rPr>
              <a:t>optimization.</a:t>
            </a:r>
          </a:p>
          <a:p>
            <a:pPr marL="355600" marR="43290" indent="-342900">
              <a:lnSpc>
                <a:spcPts val="2160"/>
              </a:lnSpc>
              <a:spcBef>
                <a:spcPts val="108"/>
              </a:spcBef>
              <a:buFont typeface="Arial" charset="0"/>
              <a:buChar char="•"/>
            </a:pPr>
            <a:endParaRPr lang="en-US" sz="2000" dirty="0">
              <a:solidFill>
                <a:srgbClr val="003C69"/>
              </a:solidFill>
              <a:latin typeface="Arial"/>
              <a:cs typeface="Arial"/>
            </a:endParaRPr>
          </a:p>
          <a:p>
            <a:pPr marL="12700" marR="43290">
              <a:lnSpc>
                <a:spcPts val="2160"/>
              </a:lnSpc>
              <a:spcBef>
                <a:spcPts val="108"/>
              </a:spcBef>
            </a:pPr>
            <a:endParaRPr lang="en-US" sz="2000" dirty="0" smtClean="0">
              <a:solidFill>
                <a:srgbClr val="003C69"/>
              </a:solidFill>
              <a:latin typeface="Arial"/>
              <a:cs typeface="Arial"/>
            </a:endParaRPr>
          </a:p>
          <a:p>
            <a:pPr marL="12700" marR="43290">
              <a:lnSpc>
                <a:spcPts val="2160"/>
              </a:lnSpc>
              <a:spcBef>
                <a:spcPts val="108"/>
              </a:spcBef>
            </a:pPr>
            <a:endParaRPr lang="en-US" sz="2000" dirty="0" smtClean="0">
              <a:solidFill>
                <a:srgbClr val="003C69"/>
              </a:solidFill>
              <a:latin typeface="Arial"/>
              <a:cs typeface="Arial"/>
            </a:endParaRPr>
          </a:p>
          <a:p>
            <a:pPr marL="355600" marR="43290" indent="-342900">
              <a:lnSpc>
                <a:spcPts val="2160"/>
              </a:lnSpc>
              <a:spcBef>
                <a:spcPts val="108"/>
              </a:spcBef>
              <a:buFont typeface="Arial" charset="0"/>
              <a:buChar char="•"/>
            </a:pPr>
            <a:endParaRPr sz="2000" dirty="0">
              <a:latin typeface="Georgia"/>
              <a:cs typeface="Georg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835525"/>
            <a:ext cx="2667000" cy="20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188975"/>
            <a:ext cx="2933700" cy="648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584704"/>
            <a:ext cx="5500116" cy="4072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37276" y="1610868"/>
            <a:ext cx="3369564" cy="4928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34183" y="2064643"/>
            <a:ext cx="1538261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95"/>
              </a:lnSpc>
              <a:spcBef>
                <a:spcPts val="209"/>
              </a:spcBef>
            </a:pPr>
            <a:r>
              <a:rPr sz="4000" spc="0" dirty="0" smtClean="0">
                <a:solidFill>
                  <a:srgbClr val="004982"/>
                </a:solidFill>
                <a:latin typeface="Georgia"/>
                <a:cs typeface="Georgia"/>
              </a:rPr>
              <a:t>Thank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3705" y="2064643"/>
            <a:ext cx="1483250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95"/>
              </a:lnSpc>
              <a:spcBef>
                <a:spcPts val="209"/>
              </a:spcBef>
            </a:pPr>
            <a:r>
              <a:rPr sz="4000" spc="0" dirty="0" smtClean="0">
                <a:solidFill>
                  <a:srgbClr val="004982"/>
                </a:solidFill>
                <a:latin typeface="Georgia"/>
                <a:cs typeface="Georgia"/>
              </a:rPr>
              <a:t>You!!!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240649" y="6460594"/>
            <a:ext cx="2189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F05A21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6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308</Words>
  <Application>Microsoft Office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JaanMohamad  Khan</dc:creator>
  <cp:lastModifiedBy>JaanMohamad  Khan</cp:lastModifiedBy>
  <cp:revision>2</cp:revision>
  <dcterms:created xsi:type="dcterms:W3CDTF">2006-08-16T00:00:00Z</dcterms:created>
  <dcterms:modified xsi:type="dcterms:W3CDTF">2017-04-07T03:41:16Z</dcterms:modified>
</cp:coreProperties>
</file>