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0F01"/>
    <a:srgbClr val="4817A9"/>
    <a:srgbClr val="CC0066"/>
    <a:srgbClr val="00CC00"/>
    <a:srgbClr val="B8FF71"/>
    <a:srgbClr val="333399"/>
    <a:srgbClr val="6699FF"/>
    <a:srgbClr val="99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>
        <p:scale>
          <a:sx n="125" d="100"/>
          <a:sy n="125" d="100"/>
        </p:scale>
        <p:origin x="49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 anchor="ctr">
            <a:normAutofit/>
          </a:bodyPr>
          <a:lstStyle>
            <a:lvl1pPr algn="ctr">
              <a:defRPr sz="3200" b="1">
                <a:latin typeface="Book Antiqua" panose="02040602050305030304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anchor="ctr">
            <a:normAutofit/>
          </a:bodyPr>
          <a:lstStyle>
            <a:lvl1pPr algn="ctr">
              <a:defRPr sz="3200" b="1"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ctr">
              <a:buNone/>
              <a:defRPr sz="3200" b="1">
                <a:solidFill>
                  <a:schemeClr val="tx2"/>
                </a:solidFill>
                <a:latin typeface="Book Antiqua" panose="02040602050305030304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2000">
                <a:latin typeface="Book Antiqua" panose="02040602050305030304" pitchFamily="18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0.0.191\vvf%20hr\Recruitment\Dashboard\VVF%20HR%20Dashboard.xlsx!Recruitment!R1C1:R36C1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24923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3" imgW="20793059" imgH="13154133" progId="Excel.Sheet.12">
                  <p:link updateAutomatic="1"/>
                </p:oleObj>
              </mc:Choice>
              <mc:Fallback>
                <p:oleObj name="Worksheet" r:id="rId3" imgW="20793059" imgH="131541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7956376" y="692696"/>
            <a:ext cx="11876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69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8242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Flow</vt:lpstr>
      <vt:lpstr>\\192.10.0.191\vvf hr\Recruitment\Dashboard\VVF HR Dashboard.xlsx!Recruitment!R1C1:R36C17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Amit  Sanas</cp:lastModifiedBy>
  <cp:revision>886</cp:revision>
  <cp:lastPrinted>2014-04-29T05:37:42Z</cp:lastPrinted>
  <dcterms:created xsi:type="dcterms:W3CDTF">2006-08-16T00:00:00Z</dcterms:created>
  <dcterms:modified xsi:type="dcterms:W3CDTF">2017-04-20T14:15:22Z</dcterms:modified>
</cp:coreProperties>
</file>