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66"/>
    <a:srgbClr val="333399"/>
    <a:srgbClr val="6699FF"/>
    <a:srgbClr val="B8FF71"/>
    <a:srgbClr val="009900"/>
    <a:srgbClr val="99FF33"/>
    <a:srgbClr val="00CC00"/>
    <a:srgbClr val="FF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07-04-2017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8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Serious Injury/Illness Case(SIIC)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0"/>
              </p:ext>
            </p:extLst>
          </p:nvPr>
        </p:nvGraphicFramePr>
        <p:xfrm>
          <a:off x="428980" y="723900"/>
          <a:ext cx="8015108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9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17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37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Green 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Yellow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rgbClr val="F306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/>
                        <a:t>&lt;</a:t>
                      </a:r>
                      <a:r>
                        <a:rPr lang="en-US"/>
                        <a:t> 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 0.079 and </a:t>
                      </a:r>
                      <a:r>
                        <a:rPr lang="en-US" u="sng"/>
                        <a:t>&lt;</a:t>
                      </a:r>
                      <a:r>
                        <a:rPr lang="en-US"/>
                        <a:t> 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0.091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49830"/>
              </p:ext>
            </p:extLst>
          </p:nvPr>
        </p:nvGraphicFramePr>
        <p:xfrm>
          <a:off x="407772" y="1853509"/>
          <a:ext cx="7982465" cy="4596715"/>
        </p:xfrm>
        <a:graphic>
          <a:graphicData uri="http://schemas.openxmlformats.org/drawingml/2006/table">
            <a:tbl>
              <a:tblPr/>
              <a:tblGrid>
                <a:gridCol w="764930"/>
                <a:gridCol w="679937"/>
                <a:gridCol w="683337"/>
                <a:gridCol w="683337"/>
                <a:gridCol w="666339"/>
                <a:gridCol w="1291881"/>
                <a:gridCol w="1254484"/>
                <a:gridCol w="666339"/>
                <a:gridCol w="1291881"/>
              </a:tblGrid>
              <a:tr h="8639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No of 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Total Cont. 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Total Comp 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Total  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Avg. for 26 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Number of Hours Worked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LWDC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Apr-16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46080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May-16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1981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39360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Jun-16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45504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Jul-16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47808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Aug-16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2723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6860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50688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Sep-16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45120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Oct-16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2633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38976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Nov-16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3386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42432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Dec-16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3915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2724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48960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Jan-17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48960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Feb-17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3505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8585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63360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Mar-17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5193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7638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56448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31777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77681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573696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390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149</Words>
  <Application>Microsoft Office PowerPoint</Application>
  <PresentationFormat>On-screen Show (4:3)</PresentationFormat>
  <Paragraphs>126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Serious Injury/Illness Case(SIIC)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review –JAn - 17</dc:title>
  <dc:creator>Mrudang   Vachharajani</dc:creator>
  <cp:lastModifiedBy>Matish Thakkar</cp:lastModifiedBy>
  <cp:revision>25</cp:revision>
  <dcterms:modified xsi:type="dcterms:W3CDTF">2017-04-07T12:28:18Z</dcterms:modified>
</cp:coreProperties>
</file>