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4F2A95-0862-4681-8A47-7F7F068A97C2}"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255037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4F2A95-0862-4681-8A47-7F7F068A97C2}"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248736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4F2A95-0862-4681-8A47-7F7F068A97C2}"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355981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4F2A95-0862-4681-8A47-7F7F068A97C2}"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33616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F2A95-0862-4681-8A47-7F7F068A97C2}" type="datetimeFigureOut">
              <a:rPr lang="en-IN" smtClean="0"/>
              <a:t>04-11-2015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118146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4F2A95-0862-4681-8A47-7F7F068A97C2}" type="datetimeFigureOut">
              <a:rPr lang="en-IN" smtClean="0"/>
              <a:t>04-11-2015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402865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4F2A95-0862-4681-8A47-7F7F068A97C2}" type="datetimeFigureOut">
              <a:rPr lang="en-IN" smtClean="0"/>
              <a:t>04-11-2015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247029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4F2A95-0862-4681-8A47-7F7F068A97C2}" type="datetimeFigureOut">
              <a:rPr lang="en-IN" smtClean="0"/>
              <a:t>04-11-2015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100844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F2A95-0862-4681-8A47-7F7F068A97C2}" type="datetimeFigureOut">
              <a:rPr lang="en-IN" smtClean="0"/>
              <a:t>04-11-2015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359989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4F2A95-0862-4681-8A47-7F7F068A97C2}" type="datetimeFigureOut">
              <a:rPr lang="en-IN" smtClean="0"/>
              <a:t>04-11-2015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181744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4F2A95-0862-4681-8A47-7F7F068A97C2}" type="datetimeFigureOut">
              <a:rPr lang="en-IN" smtClean="0"/>
              <a:t>04-11-2015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02BD3-5C5A-43FD-84D5-A79C338E7864}" type="slidenum">
              <a:rPr lang="en-IN" smtClean="0"/>
              <a:t>‹#›</a:t>
            </a:fld>
            <a:endParaRPr lang="en-IN"/>
          </a:p>
        </p:txBody>
      </p:sp>
    </p:spTree>
    <p:extLst>
      <p:ext uri="{BB962C8B-B14F-4D97-AF65-F5344CB8AC3E}">
        <p14:creationId xmlns:p14="http://schemas.microsoft.com/office/powerpoint/2010/main" val="74189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F2A95-0862-4681-8A47-7F7F068A97C2}" type="datetimeFigureOut">
              <a:rPr lang="en-IN" smtClean="0"/>
              <a:t>04-11-2015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02BD3-5C5A-43FD-84D5-A79C338E7864}" type="slidenum">
              <a:rPr lang="en-IN" smtClean="0"/>
              <a:t>‹#›</a:t>
            </a:fld>
            <a:endParaRPr lang="en-IN"/>
          </a:p>
        </p:txBody>
      </p:sp>
    </p:spTree>
    <p:extLst>
      <p:ext uri="{BB962C8B-B14F-4D97-AF65-F5344CB8AC3E}">
        <p14:creationId xmlns:p14="http://schemas.microsoft.com/office/powerpoint/2010/main" val="3783510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Summer Trainee – Projects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7857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Summer Projects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5400114"/>
              </p:ext>
            </p:extLst>
          </p:nvPr>
        </p:nvGraphicFramePr>
        <p:xfrm>
          <a:off x="457200" y="1600200"/>
          <a:ext cx="8219256" cy="2123440"/>
        </p:xfrm>
        <a:graphic>
          <a:graphicData uri="http://schemas.openxmlformats.org/drawingml/2006/table">
            <a:tbl>
              <a:tblPr firstRow="1" bandRow="1">
                <a:tableStyleId>{5C22544A-7EE6-4342-B048-85BDC9FD1C3A}</a:tableStyleId>
              </a:tblPr>
              <a:tblGrid>
                <a:gridCol w="2739752"/>
                <a:gridCol w="2739752"/>
                <a:gridCol w="2739752"/>
              </a:tblGrid>
              <a:tr h="370840">
                <a:tc>
                  <a:txBody>
                    <a:bodyPr/>
                    <a:lstStyle/>
                    <a:p>
                      <a:r>
                        <a:rPr lang="en-IN" dirty="0" smtClean="0"/>
                        <a:t>Category</a:t>
                      </a:r>
                      <a:endParaRPr lang="en-IN" dirty="0"/>
                    </a:p>
                  </a:txBody>
                  <a:tcPr/>
                </a:tc>
                <a:tc>
                  <a:txBody>
                    <a:bodyPr/>
                    <a:lstStyle/>
                    <a:p>
                      <a:r>
                        <a:rPr lang="en-IN" dirty="0" smtClean="0"/>
                        <a:t>Topic</a:t>
                      </a:r>
                      <a:endParaRPr lang="en-IN" dirty="0"/>
                    </a:p>
                  </a:txBody>
                  <a:tcPr/>
                </a:tc>
                <a:tc>
                  <a:txBody>
                    <a:bodyPr/>
                    <a:lstStyle/>
                    <a:p>
                      <a:r>
                        <a:rPr lang="en-IN" dirty="0" smtClean="0"/>
                        <a:t>Project  Guide</a:t>
                      </a:r>
                      <a:endParaRPr lang="en-IN" dirty="0"/>
                    </a:p>
                  </a:txBody>
                  <a:tcPr/>
                </a:tc>
              </a:tr>
              <a:tr h="370840">
                <a:tc>
                  <a:txBody>
                    <a:bodyPr/>
                    <a:lstStyle/>
                    <a:p>
                      <a:r>
                        <a:rPr lang="en-IN" dirty="0" smtClean="0"/>
                        <a:t>Hair Oil</a:t>
                      </a:r>
                      <a:endParaRPr lang="en-IN" dirty="0"/>
                    </a:p>
                  </a:txBody>
                  <a:tcPr/>
                </a:tc>
                <a:tc>
                  <a:txBody>
                    <a:bodyPr/>
                    <a:lstStyle/>
                    <a:p>
                      <a:r>
                        <a:rPr lang="en-IN" dirty="0" smtClean="0"/>
                        <a:t>Whitespace</a:t>
                      </a:r>
                      <a:r>
                        <a:rPr lang="en-IN" baseline="0" dirty="0" smtClean="0"/>
                        <a:t> Identification</a:t>
                      </a:r>
                      <a:endParaRPr lang="en-IN" dirty="0"/>
                    </a:p>
                  </a:txBody>
                  <a:tcPr/>
                </a:tc>
                <a:tc>
                  <a:txBody>
                    <a:bodyPr/>
                    <a:lstStyle/>
                    <a:p>
                      <a:r>
                        <a:rPr lang="en-IN" dirty="0" smtClean="0"/>
                        <a:t>Jaijee</a:t>
                      </a:r>
                      <a:endParaRPr lang="en-IN" dirty="0"/>
                    </a:p>
                  </a:txBody>
                  <a:tcPr/>
                </a:tc>
              </a:tr>
              <a:tr h="370840">
                <a:tc>
                  <a:txBody>
                    <a:bodyPr/>
                    <a:lstStyle/>
                    <a:p>
                      <a:r>
                        <a:rPr lang="en-IN" dirty="0" smtClean="0"/>
                        <a:t>Men’s Grooming</a:t>
                      </a:r>
                      <a:endParaRPr lang="en-IN" dirty="0"/>
                    </a:p>
                  </a:txBody>
                  <a:tcPr/>
                </a:tc>
                <a:tc>
                  <a:txBody>
                    <a:bodyPr/>
                    <a:lstStyle/>
                    <a:p>
                      <a:r>
                        <a:rPr lang="en-IN" dirty="0" smtClean="0"/>
                        <a:t>Launch Strategy</a:t>
                      </a:r>
                      <a:endParaRPr lang="en-IN" dirty="0"/>
                    </a:p>
                  </a:txBody>
                  <a:tcPr/>
                </a:tc>
                <a:tc>
                  <a:txBody>
                    <a:bodyPr/>
                    <a:lstStyle/>
                    <a:p>
                      <a:r>
                        <a:rPr lang="en-IN" dirty="0" smtClean="0"/>
                        <a:t>Sunil</a:t>
                      </a:r>
                      <a:endParaRPr lang="en-IN" dirty="0"/>
                    </a:p>
                  </a:txBody>
                  <a:tcPr/>
                </a:tc>
              </a:tr>
              <a:tr h="370840">
                <a:tc>
                  <a:txBody>
                    <a:bodyPr/>
                    <a:lstStyle/>
                    <a:p>
                      <a:r>
                        <a:rPr lang="en-IN" dirty="0" smtClean="0"/>
                        <a:t>Moisturization</a:t>
                      </a:r>
                      <a:endParaRPr lang="en-IN" dirty="0"/>
                    </a:p>
                  </a:txBody>
                  <a:tcPr/>
                </a:tc>
                <a:tc>
                  <a:txBody>
                    <a:bodyPr/>
                    <a:lstStyle/>
                    <a:p>
                      <a:r>
                        <a:rPr lang="en-IN" dirty="0" smtClean="0"/>
                        <a:t>Launch Strategy</a:t>
                      </a:r>
                      <a:endParaRPr lang="en-IN" dirty="0"/>
                    </a:p>
                  </a:txBody>
                  <a:tcPr/>
                </a:tc>
                <a:tc>
                  <a:txBody>
                    <a:bodyPr/>
                    <a:lstStyle/>
                    <a:p>
                      <a:r>
                        <a:rPr lang="en-IN" dirty="0" smtClean="0"/>
                        <a:t>Delna</a:t>
                      </a:r>
                      <a:endParaRPr lang="en-IN" dirty="0"/>
                    </a:p>
                  </a:txBody>
                  <a:tcPr/>
                </a:tc>
              </a:tr>
              <a:tr h="370840">
                <a:tc>
                  <a:txBody>
                    <a:bodyPr/>
                    <a:lstStyle/>
                    <a:p>
                      <a:r>
                        <a:rPr lang="en-IN" dirty="0" smtClean="0"/>
                        <a:t>Hygiene</a:t>
                      </a:r>
                      <a:r>
                        <a:rPr lang="en-IN" baseline="0" dirty="0" smtClean="0"/>
                        <a:t> &amp; Healthcare</a:t>
                      </a:r>
                      <a:endParaRPr lang="en-IN" dirty="0"/>
                    </a:p>
                  </a:txBody>
                  <a:tcPr/>
                </a:tc>
                <a:tc>
                  <a:txBody>
                    <a:bodyPr/>
                    <a:lstStyle/>
                    <a:p>
                      <a:r>
                        <a:rPr lang="en-IN" dirty="0" smtClean="0"/>
                        <a:t>Institutional Segment Opportunity</a:t>
                      </a:r>
                      <a:endParaRPr lang="en-IN" dirty="0"/>
                    </a:p>
                  </a:txBody>
                  <a:tcPr/>
                </a:tc>
                <a:tc>
                  <a:txBody>
                    <a:bodyPr/>
                    <a:lstStyle/>
                    <a:p>
                      <a:r>
                        <a:rPr lang="en-IN" dirty="0" smtClean="0"/>
                        <a:t>Asif</a:t>
                      </a:r>
                      <a:endParaRPr lang="en-IN" dirty="0"/>
                    </a:p>
                  </a:txBody>
                  <a:tcPr/>
                </a:tc>
              </a:tr>
            </a:tbl>
          </a:graphicData>
        </a:graphic>
      </p:graphicFrame>
    </p:spTree>
    <p:extLst>
      <p:ext uri="{BB962C8B-B14F-4D97-AF65-F5344CB8AC3E}">
        <p14:creationId xmlns:p14="http://schemas.microsoft.com/office/powerpoint/2010/main" val="1951070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1. Hair Oils </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Background :  Hair Oils is an important part of traditional Indian haircare. Even with entry of shampoos, hair oiling has not gone out of fashion. In fact the category is growing and number of new segments are emerging. VVF wishes to explore this space in detail</a:t>
            </a:r>
          </a:p>
          <a:p>
            <a:endParaRPr lang="en-IN" dirty="0" smtClean="0"/>
          </a:p>
          <a:p>
            <a:r>
              <a:rPr lang="en-IN" dirty="0" smtClean="0"/>
              <a:t>Objective : Identify opportunities in the Hair Oil segment</a:t>
            </a:r>
          </a:p>
          <a:p>
            <a:endParaRPr lang="en-IN" dirty="0" smtClean="0"/>
          </a:p>
          <a:p>
            <a:r>
              <a:rPr lang="en-IN" dirty="0" smtClean="0"/>
              <a:t>Method : Secondary Desk Research, Consumer Interviews, Product &amp; Packaging Understanding, Retail Observations</a:t>
            </a:r>
          </a:p>
          <a:p>
            <a:endParaRPr lang="en-IN" dirty="0"/>
          </a:p>
          <a:p>
            <a:r>
              <a:rPr lang="en-IN" dirty="0" smtClean="0"/>
              <a:t>Deliverable : Category &amp; competition mapping, whitespace identification, Possible product and positioning spaces, Launch Strategy</a:t>
            </a:r>
          </a:p>
          <a:p>
            <a:endParaRPr lang="en-IN" dirty="0"/>
          </a:p>
          <a:p>
            <a:endParaRPr lang="en-IN" dirty="0"/>
          </a:p>
        </p:txBody>
      </p:sp>
    </p:spTree>
    <p:extLst>
      <p:ext uri="{BB962C8B-B14F-4D97-AF65-F5344CB8AC3E}">
        <p14:creationId xmlns:p14="http://schemas.microsoft.com/office/powerpoint/2010/main" val="2606467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2. Men’s Grooming </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Background :  Men’s grooming is a rapidly emerging space as men are becoming more conscious about their appearance. Various categories such as whitening creams, </a:t>
            </a:r>
            <a:r>
              <a:rPr lang="en-IN" dirty="0" err="1" smtClean="0"/>
              <a:t>facewash</a:t>
            </a:r>
            <a:r>
              <a:rPr lang="en-IN" dirty="0" smtClean="0"/>
              <a:t> and </a:t>
            </a:r>
            <a:r>
              <a:rPr lang="en-IN" dirty="0" err="1" smtClean="0"/>
              <a:t>deodarants</a:t>
            </a:r>
            <a:r>
              <a:rPr lang="en-IN" dirty="0" smtClean="0"/>
              <a:t> have seen strong growth. VVF wishes to explore this space in detail.</a:t>
            </a:r>
          </a:p>
          <a:p>
            <a:endParaRPr lang="en-IN" dirty="0" smtClean="0"/>
          </a:p>
          <a:p>
            <a:r>
              <a:rPr lang="en-IN" dirty="0" smtClean="0"/>
              <a:t>Objective : Launch Strategy for Men’s Grooming Range</a:t>
            </a:r>
          </a:p>
          <a:p>
            <a:endParaRPr lang="en-IN" dirty="0" smtClean="0"/>
          </a:p>
          <a:p>
            <a:r>
              <a:rPr lang="en-IN" dirty="0" smtClean="0"/>
              <a:t>Method : Secondary Desk Research, Consumer Interviews, Product &amp; Packaging Understanding, Retail Observations</a:t>
            </a:r>
          </a:p>
          <a:p>
            <a:endParaRPr lang="en-IN" dirty="0"/>
          </a:p>
          <a:p>
            <a:r>
              <a:rPr lang="en-IN" dirty="0" smtClean="0"/>
              <a:t>Deliverable : Category &amp; competition mapping, whitespace identification, Possible product and positioning spaces, Launch strategy</a:t>
            </a:r>
          </a:p>
          <a:p>
            <a:endParaRPr lang="en-IN" dirty="0"/>
          </a:p>
          <a:p>
            <a:endParaRPr lang="en-IN" dirty="0"/>
          </a:p>
        </p:txBody>
      </p:sp>
    </p:spTree>
    <p:extLst>
      <p:ext uri="{BB962C8B-B14F-4D97-AF65-F5344CB8AC3E}">
        <p14:creationId xmlns:p14="http://schemas.microsoft.com/office/powerpoint/2010/main" val="653255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3. Moisturization </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Background :  Moisturization comprises  a large segment in skincare. Products such as creams and lotions are part of regular skincare regimen. VVF wishes to explore this space in detail.</a:t>
            </a:r>
          </a:p>
          <a:p>
            <a:endParaRPr lang="en-IN" dirty="0" smtClean="0"/>
          </a:p>
          <a:p>
            <a:r>
              <a:rPr lang="en-IN" dirty="0" smtClean="0"/>
              <a:t>Objective : Launch Strategy for Moisturization Range</a:t>
            </a:r>
          </a:p>
          <a:p>
            <a:endParaRPr lang="en-IN" dirty="0" smtClean="0"/>
          </a:p>
          <a:p>
            <a:r>
              <a:rPr lang="en-IN" dirty="0" smtClean="0"/>
              <a:t>Method : Secondary Desk Research, Consumer Interviews, Product &amp; Packaging Understanding, Retail Observations</a:t>
            </a:r>
          </a:p>
          <a:p>
            <a:endParaRPr lang="en-IN" dirty="0"/>
          </a:p>
          <a:p>
            <a:r>
              <a:rPr lang="en-IN" dirty="0" smtClean="0"/>
              <a:t>Deliverable : Category &amp; competition mapping, whitespace identification, Possible product and positioning spaces, Launch strategy</a:t>
            </a:r>
          </a:p>
          <a:p>
            <a:endParaRPr lang="en-IN" dirty="0"/>
          </a:p>
          <a:p>
            <a:endParaRPr lang="en-IN" dirty="0"/>
          </a:p>
        </p:txBody>
      </p:sp>
    </p:spTree>
    <p:extLst>
      <p:ext uri="{BB962C8B-B14F-4D97-AF65-F5344CB8AC3E}">
        <p14:creationId xmlns:p14="http://schemas.microsoft.com/office/powerpoint/2010/main" val="79529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4. Moisturization </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Background :  Healthcare &amp; Hygiene products such as </a:t>
            </a:r>
            <a:r>
              <a:rPr lang="en-IN" dirty="0" err="1" smtClean="0"/>
              <a:t>handrubs</a:t>
            </a:r>
            <a:r>
              <a:rPr lang="en-IN" dirty="0" smtClean="0"/>
              <a:t>, </a:t>
            </a:r>
            <a:r>
              <a:rPr lang="en-IN" dirty="0" err="1" smtClean="0"/>
              <a:t>handwashes</a:t>
            </a:r>
            <a:r>
              <a:rPr lang="en-IN" dirty="0" smtClean="0"/>
              <a:t>, sanitizers have a large demand in institutional segments such as hospitals, malls, hotels, hospitality and foodservices. VVF wishes to enter this segment and needs to understand products, pricing and segments in detail</a:t>
            </a:r>
            <a:endParaRPr lang="en-IN" dirty="0" smtClean="0"/>
          </a:p>
          <a:p>
            <a:endParaRPr lang="en-IN" dirty="0" smtClean="0"/>
          </a:p>
          <a:p>
            <a:r>
              <a:rPr lang="en-IN" dirty="0" smtClean="0"/>
              <a:t>Objective : Opportunity mapping for Hygiene &amp; Healthcare Segment</a:t>
            </a:r>
          </a:p>
          <a:p>
            <a:endParaRPr lang="en-IN" dirty="0" smtClean="0"/>
          </a:p>
          <a:p>
            <a:r>
              <a:rPr lang="en-IN" dirty="0" smtClean="0"/>
              <a:t>Method : Secondary Desk Research, Consumer Interviews, Product &amp; Packaging Understanding, Retail Observations</a:t>
            </a:r>
          </a:p>
          <a:p>
            <a:endParaRPr lang="en-IN" dirty="0"/>
          </a:p>
          <a:p>
            <a:r>
              <a:rPr lang="en-IN" dirty="0" smtClean="0"/>
              <a:t>Deliverable : Category &amp; competition mapping, whitespace identification, Possible product and positioning spaces, Launch strategy</a:t>
            </a:r>
          </a:p>
          <a:p>
            <a:endParaRPr lang="en-IN" dirty="0"/>
          </a:p>
          <a:p>
            <a:endParaRPr lang="en-IN" dirty="0"/>
          </a:p>
        </p:txBody>
      </p:sp>
    </p:spTree>
    <p:extLst>
      <p:ext uri="{BB962C8B-B14F-4D97-AF65-F5344CB8AC3E}">
        <p14:creationId xmlns:p14="http://schemas.microsoft.com/office/powerpoint/2010/main" val="320862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392</Words>
  <Application>Microsoft Office PowerPoint</Application>
  <PresentationFormat>On-screen Show (4:3)</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Summer Trainee – Projects</vt:lpstr>
      <vt:lpstr>Summer Projects</vt:lpstr>
      <vt:lpstr>Project 1. Hair Oils </vt:lpstr>
      <vt:lpstr>Project 2. Men’s Grooming </vt:lpstr>
      <vt:lpstr>Project 3. Moisturization </vt:lpstr>
      <vt:lpstr>Project 4. Moisturization </vt:lpstr>
    </vt:vector>
  </TitlesOfParts>
  <Company>VVF India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Trainee – Projects</dc:title>
  <dc:creator>Ashish Potdar</dc:creator>
  <cp:lastModifiedBy>Ashish Potdar</cp:lastModifiedBy>
  <cp:revision>4</cp:revision>
  <dcterms:created xsi:type="dcterms:W3CDTF">2015-11-04T14:53:10Z</dcterms:created>
  <dcterms:modified xsi:type="dcterms:W3CDTF">2015-11-04T15:26:55Z</dcterms:modified>
</cp:coreProperties>
</file>