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14" r:id="rId2"/>
    <p:sldId id="31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CC0066"/>
    <a:srgbClr val="333399"/>
    <a:srgbClr val="6699FF"/>
    <a:srgbClr val="B8FF71"/>
    <a:srgbClr val="009900"/>
    <a:srgbClr val="99FF33"/>
    <a:srgbClr val="00CC00"/>
    <a:srgbClr val="FFCC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-1158" y="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64072-4179-4C21-BDB3-E69537E99D39}" type="datetimeFigureOut">
              <a:rPr lang="en-IN" smtClean="0"/>
              <a:pPr/>
              <a:t>20-04-2017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A6B51-56A3-4E91-AD06-D748B2023D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6B51-56A3-4E91-AD06-D748B2023D36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84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2197-8960-4AC8-804B-A8A665956798}" type="datetime1">
              <a:rPr lang="en-US" smtClean="0"/>
              <a:pPr/>
              <a:t>4/20/2017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41910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7C3A-1DCA-4429-B3F3-7BBE494D8401}" type="datetime1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0C2C-A469-463F-9EAF-7B6C2620B1C5}" type="datetime1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41D8-5BF3-455B-9E65-743AAEEE2EDC}" type="datetime1">
              <a:rPr lang="en-US" smtClean="0"/>
              <a:pPr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9EB1-3E52-48E5-8493-61BEB8A480FB}" type="datetime1">
              <a:rPr lang="en-US" smtClean="0"/>
              <a:pPr/>
              <a:t>4/20/2017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 transparent backgroun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48600" y="0"/>
            <a:ext cx="1295400" cy="887349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E67B-9900-4858-85C0-69670962C5CB}" type="datetime1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A678-B73C-4BB0-8C0C-28EC45D7E033}" type="datetime1">
              <a:rPr lang="en-US" smtClean="0"/>
              <a:pPr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89B2-CDB7-4F58-B04B-DD02E56781CF}" type="datetime1">
              <a:rPr lang="en-US" smtClean="0"/>
              <a:pPr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5553-765F-4D8E-94F6-42A55B2B71B4}" type="datetime1">
              <a:rPr lang="en-US" smtClean="0"/>
              <a:pPr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EA95-D7A4-4C97-95EB-395FA78409A7}" type="datetime1">
              <a:rPr lang="en-US" smtClean="0"/>
              <a:pPr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172C-3AB7-490D-9ED8-57D9CCA48641}" type="datetime1">
              <a:rPr lang="en-US" smtClean="0"/>
              <a:pPr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153400" cy="914400"/>
          </a:xfrm>
        </p:spPr>
        <p:txBody>
          <a:bodyPr vert="horz" lIns="45720" tIns="45720" rIns="45720" bIns="45720" anchor="b">
            <a:normAutofit/>
          </a:bodyPr>
          <a:lstStyle>
            <a:lvl1pPr algn="l">
              <a:buNone/>
              <a:defRPr sz="36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153400" cy="4800600"/>
          </a:xfrm>
        </p:spPr>
        <p:txBody>
          <a:bodyPr lIns="64008" rIns="45720" bIns="45720" anchor="t">
            <a:normAutofit/>
          </a:bodyPr>
          <a:lstStyle>
            <a:lvl1pPr marL="0" indent="0" algn="l">
              <a:spcBef>
                <a:spcPts val="250"/>
              </a:spcBef>
              <a:buFontTx/>
              <a:buNone/>
              <a:defRPr sz="18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OUR_LOGO.bmp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3613"/>
          <a:stretch>
            <a:fillRect/>
          </a:stretch>
        </p:blipFill>
        <p:spPr>
          <a:xfrm>
            <a:off x="8153400" y="192786"/>
            <a:ext cx="838200" cy="493014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2541D8-5BF3-455B-9E65-743AAEEE2EDC}" type="datetime1">
              <a:rPr lang="en-US" smtClean="0"/>
              <a:pPr/>
              <a:t>4/20/2017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wipe dir="r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913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/>
              <a:t>Serious Injury/Illness Case(SIIC)</a:t>
            </a:r>
            <a:endParaRPr lang="en-US" sz="5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540"/>
              </p:ext>
            </p:extLst>
          </p:nvPr>
        </p:nvGraphicFramePr>
        <p:xfrm>
          <a:off x="428980" y="723900"/>
          <a:ext cx="8015108" cy="90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1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094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1177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037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KPI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Green 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Yellow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Red</a:t>
                      </a:r>
                    </a:p>
                  </a:txBody>
                  <a:tcPr>
                    <a:solidFill>
                      <a:srgbClr val="F3061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SIIC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/>
                        <a:t>&lt;</a:t>
                      </a:r>
                      <a:r>
                        <a:rPr lang="en-US"/>
                        <a:t> 0.079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&gt; 0.079 and </a:t>
                      </a:r>
                      <a:r>
                        <a:rPr lang="en-US" u="sng"/>
                        <a:t>&lt;</a:t>
                      </a:r>
                      <a:r>
                        <a:rPr lang="en-US"/>
                        <a:t> 0.091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 0.091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149830"/>
              </p:ext>
            </p:extLst>
          </p:nvPr>
        </p:nvGraphicFramePr>
        <p:xfrm>
          <a:off x="407772" y="1853509"/>
          <a:ext cx="7982465" cy="4596715"/>
        </p:xfrm>
        <a:graphic>
          <a:graphicData uri="http://schemas.openxmlformats.org/drawingml/2006/table">
            <a:tbl>
              <a:tblPr/>
              <a:tblGrid>
                <a:gridCol w="764930"/>
                <a:gridCol w="679937"/>
                <a:gridCol w="683337"/>
                <a:gridCol w="683337"/>
                <a:gridCol w="666339"/>
                <a:gridCol w="1291881"/>
                <a:gridCol w="1254484"/>
                <a:gridCol w="666339"/>
                <a:gridCol w="1291881"/>
              </a:tblGrid>
              <a:tr h="8639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No of Case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Total Cont. MP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Total Comp MP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Total  MP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Avg. for 26 days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Number of Hours Worked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LWDC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YTD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879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Apr-16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3417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2815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6232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46080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9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May-16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3341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1981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5322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39360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9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Jun-16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3455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2714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6169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45504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9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Jul-16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3495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2973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6468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47808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9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Aug-16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4137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2723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6860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50688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9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Sep-16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3698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2406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6104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45120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9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Oct-16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2633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2639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5272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38976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9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Nov-16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3386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2370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5756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42432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9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Dec-16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3915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2724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6639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48960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9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Jan-17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4154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2482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6636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48960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9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Feb-17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5080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3505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8585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330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63360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9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Mar-17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5193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2445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7638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294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56448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6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45904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31777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77681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573696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7390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Lost Work Day Case (LWDC)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04" y="1935163"/>
            <a:ext cx="7565392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1816662"/>
      </p:ext>
    </p:extLst>
  </p:cSld>
  <p:clrMapOvr>
    <a:masterClrMapping/>
  </p:clrMapOvr>
  <p:transition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157</Words>
  <Application>Microsoft Office PowerPoint</Application>
  <PresentationFormat>On-screen Show (4:3)</PresentationFormat>
  <Paragraphs>128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Flow</vt:lpstr>
      <vt:lpstr>Serious Injury/Illness Case(SIIC)</vt:lpstr>
      <vt:lpstr>Lost Work Day Case (LWDC)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review –JAn - 17</dc:title>
  <dc:creator>Mrudang   Vachharajani</dc:creator>
  <cp:lastModifiedBy>Jayanti   Bhatt</cp:lastModifiedBy>
  <cp:revision>26</cp:revision>
  <dcterms:modified xsi:type="dcterms:W3CDTF">2017-04-20T11:39:56Z</dcterms:modified>
</cp:coreProperties>
</file>