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4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C531-B1FB-48DE-8C4D-E39B8CB37147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1B85-DA44-411F-9CB2-9F82759FF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9" name="Picture 5" descr="D:\D drive\V V F HR TALOJA\HR\Appraisal 2016-17\Goal Setting KRAs\HR\New bus\IMG-20170413-WA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27384"/>
            <a:ext cx="5040560" cy="67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:\D drive\V V F HR TALOJA\HR\Appraisal 2016-17\Goal Setting KRAs\HR\New bus\IMG-20170413-WA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-228600"/>
            <a:ext cx="428625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0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:\D drive\V V F HR TALOJA\HR\Appraisal 2016-17\Goal Setting KRAs\HR\New bus\IMG-20170413-WA00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5112568" cy="643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00" name="Picture 4" descr="D:\D drive\V V F HR TALOJA\HR\Appraisal 2016-17\Goal Setting KRAs\HR\New bus\IMG-20170413-WA0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1877"/>
            <a:ext cx="5760640" cy="67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  Salunke</dc:creator>
  <cp:lastModifiedBy>Kishor  Salunke</cp:lastModifiedBy>
  <cp:revision>1</cp:revision>
  <dcterms:created xsi:type="dcterms:W3CDTF">2017-04-13T05:03:01Z</dcterms:created>
  <dcterms:modified xsi:type="dcterms:W3CDTF">2017-04-13T05:12:08Z</dcterms:modified>
</cp:coreProperties>
</file>