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543800" cy="565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CMB Head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J and J Talcum Powder reported without fragrance.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Routine cross examine of talcum powder # BV60195,dated 17/03/2016 found no fragrance.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Olfactory team, material already dispatched.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A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sked for control sample , control sample found Acceptable.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Both the samples “control” and “routine test sample” shown to CMB Head Mr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. Pratyaya Chakrabarti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and Mr. Sunil Sing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</p:txBody>
      </p:sp>
      <p:sp>
        <p:nvSpPr>
          <p:cNvPr id="2" name="AutoShape 2" descr="Image result for j and j pow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j.khan\Desktop\baby-powder-lawsui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908">
            <a:off x="1076650" y="4688584"/>
            <a:ext cx="2115665" cy="19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533400"/>
            <a:ext cx="754380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r>
              <a:rPr lang="en-US" sz="14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PKFAD consignment reported failure in olfactory specification.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Routine cross examine of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PKFAD, dated 23/05/2016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found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charred note.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Total quantity received at different interval of Time 48+28+42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mt.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 Olfactory 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team.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 confirm that this material is from new supplier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     &amp;  finely they stop the purchase from the same.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533400"/>
            <a:ext cx="7543800" cy="536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 </a:t>
            </a:r>
            <a:r>
              <a:rPr lang="en-US" sz="1400" dirty="0" err="1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 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Vitawon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W noodles batches reported failure in olfactory specification.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Routine cross examine of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Vitawon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w ,dated 25/11/16   found charred note.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Inform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 B111600408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Total profile change observed— enhance charred note  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B111600410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Total profile change observed—enhance charred </a:t>
            </a: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note—Rejected.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B111600413 VITAVON M Total profile change observed—enhance charred note—Rejected.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B111600409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Translucent   Partial change in profile observed. --- Just Acceptable.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B111600407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VITAVON W  Partial change in profile observed. ---Just Acceptable.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  B111600411 </a:t>
            </a:r>
            <a:r>
              <a:rPr lang="en-US" sz="1200" dirty="0">
                <a:solidFill>
                  <a:srgbClr val="003C69"/>
                </a:solidFill>
                <a:latin typeface="Georgia"/>
                <a:cs typeface="Georgia"/>
              </a:rPr>
              <a:t>Translucent   Partial change in profile observed. ---Just Acceptable</a:t>
            </a:r>
            <a:r>
              <a:rPr lang="en-US" sz="12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2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Done the backward integration 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DFA 1214 found main culprit , received from </a:t>
            </a:r>
            <a:r>
              <a:rPr lang="en-US" sz="2000" dirty="0" err="1" smtClean="0">
                <a:solidFill>
                  <a:srgbClr val="FFFF00"/>
                </a:solidFill>
                <a:latin typeface="Georgia"/>
                <a:cs typeface="Georgia"/>
              </a:rPr>
              <a:t>Taloja</a:t>
            </a:r>
            <a:r>
              <a:rPr lang="en-US" sz="2000" dirty="0" smtClean="0">
                <a:solidFill>
                  <a:srgbClr val="FFFF00"/>
                </a:solidFill>
                <a:latin typeface="Georgia"/>
                <a:cs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6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533400"/>
            <a:ext cx="7543800" cy="5350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3200" dirty="0" smtClean="0">
                <a:solidFill>
                  <a:srgbClr val="003C69"/>
                </a:solidFill>
                <a:latin typeface="Georgia"/>
                <a:cs typeface="Georgia"/>
              </a:rPr>
              <a:t>Quality Control.                    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Project </a:t>
            </a:r>
            <a:r>
              <a:rPr lang="en-US" sz="1400" dirty="0">
                <a:solidFill>
                  <a:srgbClr val="003C69"/>
                </a:solidFill>
                <a:latin typeface="Georgia"/>
                <a:cs typeface="Georgia"/>
              </a:rPr>
              <a:t>Owner 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r>
              <a:rPr lang="en-US" sz="1400" dirty="0" err="1" smtClean="0">
                <a:solidFill>
                  <a:srgbClr val="003C69"/>
                </a:solidFill>
                <a:latin typeface="Georgia"/>
                <a:cs typeface="Georgia"/>
              </a:rPr>
              <a:t>Taloja</a:t>
            </a:r>
            <a:r>
              <a:rPr lang="en-US" sz="1400" dirty="0" smtClean="0">
                <a:solidFill>
                  <a:srgbClr val="003C69"/>
                </a:solidFill>
                <a:latin typeface="Georgia"/>
                <a:cs typeface="Georgia"/>
              </a:rPr>
              <a:t> team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14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DFA 1214 </a:t>
            </a:r>
            <a:r>
              <a:rPr lang="en-US" sz="2000" dirty="0">
                <a:solidFill>
                  <a:srgbClr val="003C69"/>
                </a:solidFill>
                <a:latin typeface="Georgia"/>
                <a:cs typeface="Georgia"/>
              </a:rPr>
              <a:t>Odor optimization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Different experimental online samples received from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Taloja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Timely communicated the odor profile with plant head and with QC department.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After some trial and error , promising odor profile observed in 1214.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Given both the ‘rejected” and “acceptable” odor profile 1214 to </a:t>
            </a:r>
            <a:r>
              <a:rPr lang="en-US" sz="2000" dirty="0" err="1" smtClean="0">
                <a:solidFill>
                  <a:srgbClr val="003C69"/>
                </a:solidFill>
                <a:latin typeface="Georgia"/>
                <a:cs typeface="Georgia"/>
              </a:rPr>
              <a:t>baddi</a:t>
            </a: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team , for their odor assessment.</a:t>
            </a: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And hence issue resolve.</a:t>
            </a: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404367" marR="43290" indent="-342900">
              <a:lnSpc>
                <a:spcPts val="2155"/>
              </a:lnSpc>
              <a:spcBef>
                <a:spcPts val="107"/>
              </a:spcBef>
              <a:buFont typeface="Arial" charset="0"/>
              <a:buChar char="•"/>
            </a:pPr>
            <a:endParaRPr lang="en-US" sz="2000" dirty="0" smtClean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r>
              <a:rPr lang="en-US" sz="2000" dirty="0" smtClean="0">
                <a:solidFill>
                  <a:srgbClr val="003C69"/>
                </a:solidFill>
                <a:latin typeface="Georgia"/>
                <a:cs typeface="Georgia"/>
              </a:rPr>
              <a:t> </a:t>
            </a: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  <a:p>
            <a:pPr marL="61467" marR="43290">
              <a:lnSpc>
                <a:spcPts val="2155"/>
              </a:lnSpc>
              <a:spcBef>
                <a:spcPts val="107"/>
              </a:spcBef>
            </a:pPr>
            <a:endParaRPr lang="en-US" sz="2000" dirty="0">
              <a:solidFill>
                <a:srgbClr val="003C69"/>
              </a:solidFill>
              <a:latin typeface="Georgia"/>
              <a:cs typeface="Georg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7542" y="640615"/>
            <a:ext cx="209610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sz="3200" spc="0" dirty="0" smtClean="0">
                <a:solidFill>
                  <a:srgbClr val="003C69"/>
                </a:solidFill>
                <a:latin typeface="Georgia"/>
                <a:cs typeface="Georgia"/>
              </a:rPr>
              <a:t>Conclus</a:t>
            </a:r>
            <a:r>
              <a:rPr sz="3200" spc="-9" dirty="0" smtClean="0">
                <a:solidFill>
                  <a:srgbClr val="003C69"/>
                </a:solidFill>
                <a:latin typeface="Georgia"/>
                <a:cs typeface="Georgia"/>
              </a:rPr>
              <a:t>i</a:t>
            </a:r>
            <a:r>
              <a:rPr sz="3200" spc="0" dirty="0" smtClean="0">
                <a:solidFill>
                  <a:srgbClr val="003C69"/>
                </a:solidFill>
                <a:latin typeface="Georgia"/>
                <a:cs typeface="Georgia"/>
              </a:rPr>
              <a:t>on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7542" y="1371601"/>
            <a:ext cx="7704731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sz="2000" spc="0" dirty="0" smtClean="0">
                <a:solidFill>
                  <a:srgbClr val="003C69"/>
                </a:solidFill>
                <a:latin typeface="Arial"/>
                <a:cs typeface="Arial"/>
              </a:rPr>
              <a:t>•</a:t>
            </a:r>
            <a:r>
              <a:rPr lang="en-US" sz="2000" spc="0" dirty="0" smtClean="0">
                <a:solidFill>
                  <a:srgbClr val="003C69"/>
                </a:solidFill>
                <a:latin typeface="Arial"/>
                <a:cs typeface="Arial"/>
              </a:rPr>
              <a:t>    </a:t>
            </a: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PKFAD consignment reported failure in olfactory specification, Reported / action / correction.</a:t>
            </a: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endParaRPr lang="en-US" sz="2000" dirty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Observed olfactory failure in different consignment , of Noodles  backward integration and their optimization.</a:t>
            </a: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 </a:t>
            </a:r>
          </a:p>
          <a:p>
            <a:pPr marL="469900" marR="43290" indent="-457200">
              <a:lnSpc>
                <a:spcPts val="2160"/>
              </a:lnSpc>
              <a:spcBef>
                <a:spcPts val="108"/>
              </a:spcBef>
              <a:buAutoNum type="arabicParenR" startAt="3"/>
            </a:pP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DFA </a:t>
            </a: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1214 Odor optimization</a:t>
            </a: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.</a:t>
            </a:r>
          </a:p>
          <a:p>
            <a:pPr marL="469900" marR="43290" indent="-457200">
              <a:lnSpc>
                <a:spcPts val="2160"/>
              </a:lnSpc>
              <a:spcBef>
                <a:spcPts val="108"/>
              </a:spcBef>
              <a:buAutoNum type="arabicParenR" startAt="3"/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469900" marR="43290" indent="-457200">
              <a:lnSpc>
                <a:spcPts val="2160"/>
              </a:lnSpc>
              <a:spcBef>
                <a:spcPts val="108"/>
              </a:spcBef>
              <a:buAutoNum type="arabicParenR" startAt="3"/>
            </a:pPr>
            <a:r>
              <a:rPr lang="en-US" sz="2000" dirty="0">
                <a:solidFill>
                  <a:srgbClr val="003C69"/>
                </a:solidFill>
                <a:latin typeface="Arial"/>
                <a:cs typeface="Arial"/>
              </a:rPr>
              <a:t>J and J Talcum Powder reported without fragrance.</a:t>
            </a: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r>
              <a:rPr lang="en-US" sz="2000" dirty="0" smtClean="0">
                <a:solidFill>
                  <a:srgbClr val="003C69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003C69"/>
              </a:solidFill>
              <a:latin typeface="Arial"/>
              <a:cs typeface="Arial"/>
            </a:endParaRPr>
          </a:p>
          <a:p>
            <a:pPr marL="355600" marR="43290" indent="-342900">
              <a:lnSpc>
                <a:spcPts val="2160"/>
              </a:lnSpc>
              <a:spcBef>
                <a:spcPts val="108"/>
              </a:spcBef>
              <a:buFont typeface="Arial" charset="0"/>
              <a:buChar char="•"/>
            </a:pPr>
            <a:endParaRPr lang="en-US" sz="2000" dirty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12700" marR="43290">
              <a:lnSpc>
                <a:spcPts val="2160"/>
              </a:lnSpc>
              <a:spcBef>
                <a:spcPts val="108"/>
              </a:spcBef>
            </a:pPr>
            <a:endParaRPr lang="en-US" sz="2000" dirty="0" smtClean="0">
              <a:solidFill>
                <a:srgbClr val="003C69"/>
              </a:solidFill>
              <a:latin typeface="Arial"/>
              <a:cs typeface="Arial"/>
            </a:endParaRPr>
          </a:p>
          <a:p>
            <a:pPr marL="355600" marR="43290" indent="-342900">
              <a:lnSpc>
                <a:spcPts val="2160"/>
              </a:lnSpc>
              <a:spcBef>
                <a:spcPts val="108"/>
              </a:spcBef>
              <a:buFont typeface="Arial" charset="0"/>
              <a:buChar char="•"/>
            </a:pPr>
            <a:endParaRPr sz="2000" dirty="0">
              <a:latin typeface="Georgia"/>
              <a:cs typeface="Georg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835525"/>
            <a:ext cx="266700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88975"/>
            <a:ext cx="2933700" cy="648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84704"/>
            <a:ext cx="5500116" cy="407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7276" y="1610868"/>
            <a:ext cx="3369564" cy="492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4183" y="2064643"/>
            <a:ext cx="153826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000" spc="0" dirty="0" smtClean="0">
                <a:solidFill>
                  <a:srgbClr val="004982"/>
                </a:solidFill>
                <a:latin typeface="Georgia"/>
                <a:cs typeface="Georgia"/>
              </a:rPr>
              <a:t>Thank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3705" y="2064643"/>
            <a:ext cx="1483250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95"/>
              </a:lnSpc>
              <a:spcBef>
                <a:spcPts val="209"/>
              </a:spcBef>
            </a:pPr>
            <a:r>
              <a:rPr sz="4000" spc="0" dirty="0" smtClean="0">
                <a:solidFill>
                  <a:srgbClr val="004982"/>
                </a:solidFill>
                <a:latin typeface="Georgia"/>
                <a:cs typeface="Georgia"/>
              </a:rPr>
              <a:t>You!!!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40649" y="6460594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solidFill>
                  <a:srgbClr val="F05A21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4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JaanMohamad  Khan</dc:creator>
  <cp:lastModifiedBy>JaanMohamad  Khan</cp:lastModifiedBy>
  <cp:revision>1</cp:revision>
  <dcterms:created xsi:type="dcterms:W3CDTF">2006-08-16T00:00:00Z</dcterms:created>
  <dcterms:modified xsi:type="dcterms:W3CDTF">2017-04-07T05:59:00Z</dcterms:modified>
</cp:coreProperties>
</file>