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533400"/>
            <a:ext cx="7543800" cy="564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Achievements</a:t>
            </a:r>
            <a:r>
              <a:rPr lang="en-US" sz="3200" dirty="0">
                <a:solidFill>
                  <a:srgbClr val="003C69"/>
                </a:solidFill>
                <a:latin typeface="Georgia"/>
                <a:cs typeface="Georgia"/>
              </a:rPr>
              <a:t>. </a:t>
            </a: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  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 Owner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Dr </a:t>
            </a:r>
            <a:r>
              <a:rPr lang="en-US" sz="1400" dirty="0" err="1" smtClean="0">
                <a:solidFill>
                  <a:srgbClr val="003C69"/>
                </a:solidFill>
                <a:latin typeface="Georgia"/>
                <a:cs typeface="Georgia"/>
              </a:rPr>
              <a:t>Rajesh.R</a:t>
            </a:r>
            <a:endParaRPr lang="en-US" sz="14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400" dirty="0" smtClean="0">
                <a:solidFill>
                  <a:srgbClr val="003C69"/>
                </a:solidFill>
                <a:latin typeface="Georgia"/>
                <a:cs typeface="Georgia"/>
              </a:rPr>
              <a:t>SCI Odor optimization.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4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 year back journey started from ,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Burnt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,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Pungency (Highly Allergic),Charred ,metallic ,Nutty Oily  --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  <a:sym typeface="Wingdings" panose="05000000000000000000" pitchFamily="2" charset="2"/>
              </a:rPr>
              <a:t>to--  n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ormal Nutty, Oily ,Fatty.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Timely communicated the odor profile of Lab as well as pilot trial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batches , with their odor rating and profile.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A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fter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hard work of </a:t>
            </a:r>
            <a:r>
              <a:rPr lang="en-US" sz="2000" dirty="0" err="1">
                <a:solidFill>
                  <a:srgbClr val="003C69"/>
                </a:solidFill>
                <a:latin typeface="Georgia"/>
                <a:cs typeface="Georgia"/>
              </a:rPr>
              <a:t>Taloja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  team, dream comes to end with soft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normal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Nutty oily fatty notes.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JaanMohamad  Khan</dc:creator>
  <cp:lastModifiedBy>JaanMohamad  Khan</cp:lastModifiedBy>
  <cp:revision>1</cp:revision>
  <dcterms:created xsi:type="dcterms:W3CDTF">2006-08-16T00:00:00Z</dcterms:created>
  <dcterms:modified xsi:type="dcterms:W3CDTF">2017-04-07T05:53:19Z</dcterms:modified>
</cp:coreProperties>
</file>