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jesh.shah.VVFLTD\Desktop\VVF India Ltd\1 Modern Trade\Goal &amp; Development\Goals\PMS &amp; IDP 16-17\Supporting\Certificat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927" y="304800"/>
            <a:ext cx="681913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jesh.shah.VVFLTD\Desktop\VVF India Ltd\1 Modern Trade\Goal &amp; Development\Goals\PMS &amp; IDP 16-17\Supporting\Silver Coi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1428" y="990600"/>
            <a:ext cx="2391389" cy="41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8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 Shah</dc:creator>
  <cp:lastModifiedBy>Rajesh  Shah</cp:lastModifiedBy>
  <cp:revision>1</cp:revision>
  <dcterms:created xsi:type="dcterms:W3CDTF">2006-08-16T00:00:00Z</dcterms:created>
  <dcterms:modified xsi:type="dcterms:W3CDTF">2017-04-10T11:38:40Z</dcterms:modified>
</cp:coreProperties>
</file>