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6" name="Picture 14" descr="OUR_LOGO.bmp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3"/>
          <a:stretch>
            <a:fillRect/>
          </a:stretch>
        </p:blipFill>
        <p:spPr bwMode="auto">
          <a:xfrm>
            <a:off x="8153400" y="192088"/>
            <a:ext cx="8382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 descr="OUR_LOGO.bmp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3"/>
          <a:stretch>
            <a:fillRect/>
          </a:stretch>
        </p:blipFill>
        <p:spPr bwMode="auto">
          <a:xfrm>
            <a:off x="8153400" y="192088"/>
            <a:ext cx="8382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 lIns="45720" rIns="45720" bIns="45720">
            <a:normAutofit/>
          </a:bodyPr>
          <a:lstStyle>
            <a:lvl1pPr algn="l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4800600"/>
          </a:xfrm>
        </p:spPr>
        <p:txBody>
          <a:bodyPr lIns="64008" rIns="45720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18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382000" y="640080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78876-A93E-4D46-A3FE-6953BD32E2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09962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6" name="Picture 14" descr="OUR_LOGO.bmp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3"/>
          <a:stretch>
            <a:fillRect/>
          </a:stretch>
        </p:blipFill>
        <p:spPr bwMode="auto">
          <a:xfrm>
            <a:off x="8153400" y="192088"/>
            <a:ext cx="8382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 descr="OUR_LOGO.bmp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3"/>
          <a:stretch>
            <a:fillRect/>
          </a:stretch>
        </p:blipFill>
        <p:spPr bwMode="auto">
          <a:xfrm>
            <a:off x="8153400" y="192088"/>
            <a:ext cx="8382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 lIns="45720" rIns="45720" bIns="45720">
            <a:normAutofit/>
          </a:bodyPr>
          <a:lstStyle>
            <a:lvl1pPr algn="l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4800600"/>
          </a:xfrm>
        </p:spPr>
        <p:txBody>
          <a:bodyPr lIns="64008" rIns="45720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18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382000" y="640080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78876-A93E-4D46-A3FE-6953BD32E2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5557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55D24-646A-4E8A-B50E-FB900A4B552F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>
          <a:xfrm>
            <a:off x="339725" y="-127000"/>
            <a:ext cx="8153400" cy="914400"/>
          </a:xfrm>
        </p:spPr>
        <p:txBody>
          <a:bodyPr/>
          <a:lstStyle/>
          <a:p>
            <a:r>
              <a:rPr lang="en-US" altLang="en-US" smtClean="0"/>
              <a:t>Activity – </a:t>
            </a:r>
          </a:p>
        </p:txBody>
      </p:sp>
      <p:sp>
        <p:nvSpPr>
          <p:cNvPr id="39940" name="TextBox 1"/>
          <p:cNvSpPr txBox="1">
            <a:spLocks noChangeArrowheads="1"/>
          </p:cNvSpPr>
          <p:nvPr/>
        </p:nvSpPr>
        <p:spPr bwMode="auto">
          <a:xfrm>
            <a:off x="323850" y="1844675"/>
            <a:ext cx="30956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“</a:t>
            </a:r>
            <a:r>
              <a:rPr lang="en-US" altLang="en-US" sz="1800" b="1" dirty="0"/>
              <a:t>Sugar Free</a:t>
            </a:r>
            <a:r>
              <a:rPr lang="en-US" altLang="en-US" sz="1800" dirty="0"/>
              <a:t>” Activity in Big Bazaar helps us to BUILD high volume and visibility in UP and Punjab </a:t>
            </a:r>
            <a:r>
              <a:rPr lang="en-US" altLang="en-US" sz="1800" dirty="0" smtClean="0"/>
              <a:t>stores</a:t>
            </a:r>
            <a:endParaRPr lang="en-US" altLang="en-US" sz="1800" dirty="0"/>
          </a:p>
        </p:txBody>
      </p:sp>
      <p:sp>
        <p:nvSpPr>
          <p:cNvPr id="39941" name="TextBox 9"/>
          <p:cNvSpPr txBox="1">
            <a:spLocks noChangeArrowheads="1"/>
          </p:cNvSpPr>
          <p:nvPr/>
        </p:nvSpPr>
        <p:spPr bwMode="auto">
          <a:xfrm>
            <a:off x="5219700" y="6488113"/>
            <a:ext cx="3025775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Big bazaar Lucknow</a:t>
            </a:r>
          </a:p>
        </p:txBody>
      </p:sp>
      <p:pic>
        <p:nvPicPr>
          <p:cNvPr id="39942" name="Picture 7" descr="C:\Users\rajesh.shah.VVFLTD\Desktop\VVF India Ltd\1 Modern Trade\Sales &amp; Target\MTO Performance\MTOs Strategy &amp; Plan\MTO plan 2017-18\Images\Luckn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9338" y="836613"/>
            <a:ext cx="4095750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6803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29DBCC-7A47-4FD1-AD84-6B7B81388978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9699" name="Rectangle 1"/>
          <p:cNvSpPr>
            <a:spLocks noChangeArrowheads="1"/>
          </p:cNvSpPr>
          <p:nvPr/>
        </p:nvSpPr>
        <p:spPr bwMode="auto">
          <a:xfrm>
            <a:off x="130175" y="6389688"/>
            <a:ext cx="23479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(All Sales Value in Rs. Laces)</a:t>
            </a:r>
            <a:endParaRPr lang="en-US" altLang="en-US" sz="1400"/>
          </a:p>
        </p:txBody>
      </p:sp>
      <p:sp>
        <p:nvSpPr>
          <p:cNvPr id="29700" name="Title 1"/>
          <p:cNvSpPr>
            <a:spLocks noGrp="1"/>
          </p:cNvSpPr>
          <p:nvPr>
            <p:ph type="title"/>
          </p:nvPr>
        </p:nvSpPr>
        <p:spPr>
          <a:xfrm>
            <a:off x="339725" y="-127000"/>
            <a:ext cx="8153400" cy="914400"/>
          </a:xfrm>
        </p:spPr>
        <p:txBody>
          <a:bodyPr/>
          <a:lstStyle/>
          <a:p>
            <a:r>
              <a:rPr lang="en-US" altLang="en-US" smtClean="0"/>
              <a:t>Activity – </a:t>
            </a:r>
          </a:p>
        </p:txBody>
      </p:sp>
      <p:sp>
        <p:nvSpPr>
          <p:cNvPr id="29701" name="TextBox 1"/>
          <p:cNvSpPr txBox="1">
            <a:spLocks noChangeArrowheads="1"/>
          </p:cNvSpPr>
          <p:nvPr/>
        </p:nvSpPr>
        <p:spPr bwMode="auto">
          <a:xfrm>
            <a:off x="5038725" y="2265363"/>
            <a:ext cx="360045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Did a </a:t>
            </a:r>
            <a:r>
              <a:rPr lang="en-US" altLang="en-US" sz="1800" b="1">
                <a:solidFill>
                  <a:srgbClr val="FF0000"/>
                </a:solidFill>
              </a:rPr>
              <a:t>“Lucky Draw Contest in FIVE Star Bazaar</a:t>
            </a:r>
            <a:r>
              <a:rPr lang="en-US" altLang="en-US" sz="1800" b="1"/>
              <a:t> “stores  which help to generate huge unpaid visibility  of Doy Kids 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/>
          </a:p>
        </p:txBody>
      </p:sp>
      <p:pic>
        <p:nvPicPr>
          <p:cNvPr id="1026" name="Picture 2" descr="C:\Users\rajesh.shah.VVFLTD\Desktop\VVF Activity Images\Doy Kids\Lucky Draw Activity in Star Bazaar\Lucky Draw Contest on Doy Kids in Tesco Star Bazaar - Bangalore RR Nagar (2)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43434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4687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Activity – </vt:lpstr>
      <vt:lpstr>Activity –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– </dc:title>
  <dc:creator>Rajesh  Shah</dc:creator>
  <cp:lastModifiedBy>Rajesh  Shah</cp:lastModifiedBy>
  <cp:revision>2</cp:revision>
  <dcterms:created xsi:type="dcterms:W3CDTF">2006-08-16T00:00:00Z</dcterms:created>
  <dcterms:modified xsi:type="dcterms:W3CDTF">2017-04-10T12:03:38Z</dcterms:modified>
</cp:coreProperties>
</file>