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6" name="Picture 14" descr="OUR_LOGO.bmp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OUR_LOGO.bmp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 lIns="45720" rIns="45720" bIns="45720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78876-A93E-4D46-A3FE-6953BD32E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3115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6" name="Picture 14" descr="OUR_LOGO.bmp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OUR_LOGO.bmp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 lIns="45720" rIns="45720" bIns="45720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78876-A93E-4D46-A3FE-6953BD32E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3115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6" name="Picture 14" descr="OUR_LOGO.bmp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OUR_LOGO.bmp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3"/>
          <a:stretch>
            <a:fillRect/>
          </a:stretch>
        </p:blipFill>
        <p:spPr bwMode="auto">
          <a:xfrm>
            <a:off x="8153400" y="192088"/>
            <a:ext cx="838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 lIns="45720" rIns="45720" bIns="45720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78876-A93E-4D46-A3FE-6953BD32E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3115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>
          <a:xfrm>
            <a:off x="142875" y="-171450"/>
            <a:ext cx="8396288" cy="914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What didn't work well– </a:t>
            </a:r>
            <a:endParaRPr lang="en-IN" alt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7D81A-C365-46A4-B6A6-3E95046ECE4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142875" y="1349375"/>
            <a:ext cx="885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29" name="TextBox 1"/>
          <p:cNvSpPr txBox="1">
            <a:spLocks noChangeArrowheads="1"/>
          </p:cNvSpPr>
          <p:nvPr/>
        </p:nvSpPr>
        <p:spPr bwMode="auto">
          <a:xfrm>
            <a:off x="268288" y="995363"/>
            <a:ext cx="8264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Lifebuoy  &amp; Dettol Hand Wash 800ml @ Rs 99/- in all the MTOs stores and Rs 84/- in D Mart stores</a:t>
            </a:r>
          </a:p>
        </p:txBody>
      </p:sp>
      <p:pic>
        <p:nvPicPr>
          <p:cNvPr id="52230" name="Picture 8" descr="C:\Users\rajesh.shah.VVFLTD\Desktop\VVF India Ltd\1 Modern Trade\Sales &amp; Target\MTO Performance\MTOs Strategy &amp; Plan\MTO plan 2017-18\Images\LK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460851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9" descr="C:\Users\rajesh.shah.VVFLTD\Desktop\VVF India Ltd\1 Modern Trade\Sales &amp; Target\MTO Performance\MTOs Strategy &amp; Plan\MTO plan 2017-18\Images\Dett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485900"/>
            <a:ext cx="31432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7764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/>
          <p:cNvSpPr>
            <a:spLocks noGrp="1"/>
          </p:cNvSpPr>
          <p:nvPr>
            <p:ph type="title"/>
          </p:nvPr>
        </p:nvSpPr>
        <p:spPr>
          <a:xfrm>
            <a:off x="142875" y="-171450"/>
            <a:ext cx="8396288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What didn't work well– </a:t>
            </a:r>
            <a:endParaRPr lang="en-IN" altLang="en-US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3C6AC-3E0C-462F-8991-F4A9970D6FC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142875" y="1349375"/>
            <a:ext cx="885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Oval 5"/>
          <p:cNvSpPr/>
          <p:nvPr/>
        </p:nvSpPr>
        <p:spPr>
          <a:xfrm>
            <a:off x="4570413" y="260350"/>
            <a:ext cx="3530600" cy="1655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Godrej Protekt Hand Wash 800ml @ 99 in FB and  @ 75 in D Mart stores  </a:t>
            </a: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468313" y="3357563"/>
            <a:ext cx="424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Savlon 900ml @ BOGO offer</a:t>
            </a:r>
            <a:endParaRPr lang="en-US" altLang="en-US" sz="1800"/>
          </a:p>
        </p:txBody>
      </p:sp>
      <p:pic>
        <p:nvPicPr>
          <p:cNvPr id="53255" name="Picture 10" descr="C:\Users\rajesh.shah.VVFLTD\Desktop\VVF India Ltd\1 Modern Trade\Sales &amp; Target\MTO Performance\MTOs Strategy &amp; Plan\MTO plan 2017-18\Images\Savl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716088"/>
            <a:ext cx="3059112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1" descr="C:\Users\rajesh.shah.VVFLTD\Desktop\VVF India Ltd\1 Modern Trade\Sales &amp; Target\MTO Performance\MTOs Strategy &amp; Plan\MTO plan 2017-18\Images\Prot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1047750"/>
            <a:ext cx="37814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2" descr="C:\Users\rajesh.shah.VVFLTD\Desktop\VVF India Ltd\1 Modern Trade\Sales &amp; Target\MTO Performance\MTOs Strategy &amp; Plan\MTO plan 2017-18\Images\Savlon 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933825"/>
            <a:ext cx="3527425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948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9" descr="C:\Users\rajesh.shah.VVFLTD\Desktop\VVF India Ltd\1 Modern Trade\Sales &amp; Target\MTO Performance\MTOs Strategy &amp; Plan\MTO plan 2017-18\Images\Star Bazaa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4427538"/>
            <a:ext cx="42481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itle 4"/>
          <p:cNvSpPr>
            <a:spLocks noGrp="1"/>
          </p:cNvSpPr>
          <p:nvPr>
            <p:ph type="title"/>
          </p:nvPr>
        </p:nvSpPr>
        <p:spPr>
          <a:xfrm>
            <a:off x="142875" y="-171450"/>
            <a:ext cx="8396288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What didn't work well– </a:t>
            </a:r>
            <a:endParaRPr lang="en-IN" altLang="en-US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57E9C-219E-4E5F-BC9D-3487B3BDD82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4277" name="TextBox 1"/>
          <p:cNvSpPr txBox="1">
            <a:spLocks noChangeArrowheads="1"/>
          </p:cNvSpPr>
          <p:nvPr/>
        </p:nvSpPr>
        <p:spPr bwMode="auto">
          <a:xfrm>
            <a:off x="142875" y="1349375"/>
            <a:ext cx="885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54278" name="Picture 8" descr="C:\Users\rajesh.shah.VVFLTD\Desktop\VVF India Ltd\1 Modern Trade\Sales &amp; Target\MTO Performance\MTOs Strategy &amp; Plan\MTO plan 2017-18\Images\Star baza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28663"/>
            <a:ext cx="4010025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0" descr="C:\Users\rajesh.shah.VVFLTD\Desktop\VVF India Ltd\1 Modern Trade\Sales &amp; Target\MTO Performance\MTOs Strategy &amp; Plan\MTO plan 2017-18\Images\Care mat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1031875"/>
            <a:ext cx="33623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729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didn't work well– </vt:lpstr>
      <vt:lpstr>What didn't work well– </vt:lpstr>
      <vt:lpstr>What didn't work well–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didn't work well– </dc:title>
  <dc:creator>Rajesh  Shah</dc:creator>
  <cp:lastModifiedBy>Rajesh  Shah</cp:lastModifiedBy>
  <cp:revision>1</cp:revision>
  <dcterms:created xsi:type="dcterms:W3CDTF">2006-08-16T00:00:00Z</dcterms:created>
  <dcterms:modified xsi:type="dcterms:W3CDTF">2017-04-10T11:33:20Z</dcterms:modified>
</cp:coreProperties>
</file>