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5307-DD53-438D-A2A1-CBD213180972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303-E229-482E-8777-CD70A5AC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5307-DD53-438D-A2A1-CBD213180972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303-E229-482E-8777-CD70A5AC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7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5307-DD53-438D-A2A1-CBD213180972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303-E229-482E-8777-CD70A5AC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6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5307-DD53-438D-A2A1-CBD213180972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303-E229-482E-8777-CD70A5AC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5307-DD53-438D-A2A1-CBD213180972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303-E229-482E-8777-CD70A5AC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5307-DD53-438D-A2A1-CBD213180972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303-E229-482E-8777-CD70A5AC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5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5307-DD53-438D-A2A1-CBD213180972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303-E229-482E-8777-CD70A5AC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7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5307-DD53-438D-A2A1-CBD213180972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303-E229-482E-8777-CD70A5AC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5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5307-DD53-438D-A2A1-CBD213180972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303-E229-482E-8777-CD70A5AC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6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5307-DD53-438D-A2A1-CBD213180972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303-E229-482E-8777-CD70A5AC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4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5307-DD53-438D-A2A1-CBD213180972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303-E229-482E-8777-CD70A5AC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55307-DD53-438D-A2A1-CBD213180972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83303-E229-482E-8777-CD70A5AC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4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Positive Feedback For My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795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5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54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64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32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60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Positive Feedback For My 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Positive Feedback For My Work</dc:title>
  <dc:creator>Khushnam Joshi</dc:creator>
  <cp:lastModifiedBy>Khushnam Joshi</cp:lastModifiedBy>
  <cp:revision>1</cp:revision>
  <dcterms:created xsi:type="dcterms:W3CDTF">2017-04-20T07:34:34Z</dcterms:created>
  <dcterms:modified xsi:type="dcterms:W3CDTF">2017-04-20T07:36:50Z</dcterms:modified>
</cp:coreProperties>
</file>