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24"/>
    <p:restoredTop sz="94830"/>
  </p:normalViewPr>
  <p:slideViewPr>
    <p:cSldViewPr snapToGrid="0" snapToObjects="1">
      <p:cViewPr varScale="1">
        <p:scale>
          <a:sx n="112" d="100"/>
          <a:sy n="112" d="100"/>
        </p:scale>
        <p:origin x="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539FF-D491-3943-A7AC-8FA3D285F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15536-792E-074C-9E4B-0AAAE79E7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06219-1F2D-0C46-86AB-F4B2BD806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7D80-2966-FB4C-9BCB-21ABC4F5CA80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A5F3D-62AD-C54D-BE3E-830D3368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F31B3-A1D6-9848-B181-D60A03C4A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06C-2966-8B40-BB30-036E2ED8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2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4BCD-E75D-454A-B36C-CD18E587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6CFA7-1DE1-B64C-82E9-7EA7B0E0B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9BEC0-4AD4-6746-BB86-62C5ABF0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7D80-2966-FB4C-9BCB-21ABC4F5CA80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54E76-110E-0C4D-A9EC-FEA8BB69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B15DE-4744-9741-AC27-9C7A5194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06C-2966-8B40-BB30-036E2ED8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7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98012A-6CE4-944B-9C96-D0BAA3BA0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BDB98-8799-5D4F-8825-A1CCCA204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9332A-0474-294F-AE49-799CC211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7D80-2966-FB4C-9BCB-21ABC4F5CA80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3748E-ADCF-8747-B2A5-C82D9197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EFB1B-F379-7B48-B6A5-D7CB14AA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06C-2966-8B40-BB30-036E2ED8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1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EE4A-05B1-FB47-97CC-DD3A9040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C9E6-BCBA-024D-BA5F-4C41F4947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79EF9-6B71-6441-8C69-0A644B6FD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7D80-2966-FB4C-9BCB-21ABC4F5CA80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0794B-0790-5C4B-9EFF-42303A8BE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DADEC-F11D-A442-ABC6-0359B88D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06C-2966-8B40-BB30-036E2ED8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1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AC79-F16B-8244-A325-645358CB2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07ECD-34D4-5B4F-A9AA-9B72AADCE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FE639-1975-DB44-A837-B7C9521C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7D80-2966-FB4C-9BCB-21ABC4F5CA80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89A04-C13E-9249-9B51-E9DBDE62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C59EA-5BA2-A640-8250-531AB8895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06C-2966-8B40-BB30-036E2ED8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2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1FA20-AF55-CE4A-BE9B-6FB8CB15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BD643-149D-5542-AC5B-372DDC8CE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A9EA4-3624-2247-955C-DFE6EF450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FC1E1-E557-9449-8928-472F22F6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7D80-2966-FB4C-9BCB-21ABC4F5CA80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B46F2-C158-3E4A-B0E2-08F8C7F9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005F9-7397-8641-A36C-CBB363E8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06C-2966-8B40-BB30-036E2ED8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3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5484-D47B-F845-A7F2-FE77F95B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A177-C317-1146-B2A2-BA5C47E2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AA7C9-9666-324D-997F-32BDB9BDC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DFC9-C8D5-6B47-B958-EDC653109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C6D57-3C2E-3444-B29B-39CCDBCE7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A686FB-CE7B-C14F-AEAF-63DD7EF74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7D80-2966-FB4C-9BCB-21ABC4F5CA80}" type="datetimeFigureOut">
              <a:rPr lang="en-US" smtClean="0"/>
              <a:t>5/3/23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595DC-25D1-3245-B9A3-7CAB2588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C24629-2A2A-B541-945E-EBA6E9F2C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06C-2966-8B40-BB30-036E2ED8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4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4B53-9DDE-9247-9A19-5B63CC6BF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FF937-9B30-DA45-BA98-082E246F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7D80-2966-FB4C-9BCB-21ABC4F5CA80}" type="datetimeFigureOut">
              <a:rPr lang="en-US" smtClean="0"/>
              <a:t>5/3/23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B08DA-0B40-3742-8434-7BD7058E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82AA8-302E-5549-A672-B6A6C0C4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06C-2966-8B40-BB30-036E2ED8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4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7F699-FFCA-8847-A9DE-5D47E336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7D80-2966-FB4C-9BCB-21ABC4F5CA80}" type="datetimeFigureOut">
              <a:rPr lang="en-US" smtClean="0"/>
              <a:t>5/3/23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BDB5B-719C-CB4A-B620-76BDD869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C872C-19AE-B149-A4B2-CFD9204B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06C-2966-8B40-BB30-036E2ED8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7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1761A-A20F-634B-B008-A6777A0E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1D05-E482-9C42-A6B6-8AA74CFBD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5107B-3812-A047-A872-3DC9B985E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355ED-D07D-B148-8439-9209D009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7D80-2966-FB4C-9BCB-21ABC4F5CA80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F9E49-75B6-3F44-8223-A378DF67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69B2F-6F83-4548-8364-58E1A6CF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06C-2966-8B40-BB30-036E2ED8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0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34F0F-0B59-8F49-9500-8B6B83010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1CE601-D409-4A4E-AB5D-72332B271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AB61C-9445-7444-8745-5E53E9A9B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5CAAB-F92B-6042-9A39-4D369EE2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7D80-2966-FB4C-9BCB-21ABC4F5CA80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493C9-C7FF-F941-B3E1-7477C8534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BBA46-89F5-FF40-8E8F-84D04A27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906C-2966-8B40-BB30-036E2ED8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9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238A7-92BE-9E41-8C23-A22CCAEC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9C2DD-C2F8-5D4D-866E-BD4301021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87DB8-81D1-3541-8CA5-3C7E1A976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27D80-2966-FB4C-9BCB-21ABC4F5CA80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02F2D-977A-DB4A-B3B2-97A73C89D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0D898-A63B-D64C-B8D1-627934865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F906C-2966-8B40-BB30-036E2ED8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9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5" Type="http://schemas.openxmlformats.org/officeDocument/2006/relationships/image" Target="../media/image4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0554C3F-CFB3-D648-A7B2-6EB37960152C}"/>
              </a:ext>
            </a:extLst>
          </p:cNvPr>
          <p:cNvGrpSpPr/>
          <p:nvPr/>
        </p:nvGrpSpPr>
        <p:grpSpPr>
          <a:xfrm>
            <a:off x="400045" y="388948"/>
            <a:ext cx="2794642" cy="900590"/>
            <a:chOff x="664352" y="1570048"/>
            <a:chExt cx="2794642" cy="900590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11EAED44-08F6-504E-9083-D1280559332E}"/>
                </a:ext>
              </a:extLst>
            </p:cNvPr>
            <p:cNvGrpSpPr/>
            <p:nvPr/>
          </p:nvGrpSpPr>
          <p:grpSpPr>
            <a:xfrm>
              <a:off x="664352" y="1570048"/>
              <a:ext cx="2794642" cy="900590"/>
              <a:chOff x="664352" y="1570048"/>
              <a:chExt cx="2794642" cy="900590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4F6814EE-F139-6E44-B816-D508C7F910B3}"/>
                  </a:ext>
                </a:extLst>
              </p:cNvPr>
              <p:cNvGrpSpPr/>
              <p:nvPr/>
            </p:nvGrpSpPr>
            <p:grpSpPr>
              <a:xfrm>
                <a:off x="664352" y="1570048"/>
                <a:ext cx="2758642" cy="900590"/>
                <a:chOff x="664352" y="1570048"/>
                <a:chExt cx="2758642" cy="900590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FFF90582-CF49-0148-B9A8-0220A7A447F7}"/>
                    </a:ext>
                  </a:extLst>
                </p:cNvPr>
                <p:cNvGrpSpPr/>
                <p:nvPr/>
              </p:nvGrpSpPr>
              <p:grpSpPr>
                <a:xfrm>
                  <a:off x="664352" y="1570048"/>
                  <a:ext cx="2758642" cy="900590"/>
                  <a:chOff x="4382508" y="1654826"/>
                  <a:chExt cx="2758642" cy="90059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" name="TextBox 1">
                        <a:extLst>
                          <a:ext uri="{FF2B5EF4-FFF2-40B4-BE49-F238E27FC236}">
                            <a16:creationId xmlns:a16="http://schemas.microsoft.com/office/drawing/2014/main" id="{B128BDF6-1064-4744-B229-66D5938CD8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5808" y="1965498"/>
                        <a:ext cx="450000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15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r>
                                <a:rPr lang="en-US" sz="15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5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15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" name="TextBox 1">
                        <a:extLst>
                          <a:ext uri="{FF2B5EF4-FFF2-40B4-BE49-F238E27FC236}">
                            <a16:creationId xmlns:a16="http://schemas.microsoft.com/office/drawing/2014/main" id="{B128BDF6-1064-4744-B229-66D5938CD8A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5808" y="1965498"/>
                        <a:ext cx="450000" cy="230832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13889" t="-5263" r="-11111" b="-3157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C1DF4B8A-CE1D-434E-AA30-0CF7FBE23D3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13151" y="1654826"/>
                        <a:ext cx="827999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5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50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  <m:r>
                                    <a:rPr lang="en-AU" sz="15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∩</m:t>
                                  </m:r>
                                  <m:r>
                                    <a:rPr lang="en-AU" sz="15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C1DF4B8A-CE1D-434E-AA30-0CF7FBE23D3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13151" y="1654826"/>
                        <a:ext cx="827999" cy="2308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030" b="-526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646C0AE3-46C6-944C-9BD6-2D5DCD49B345}"/>
                      </a:ext>
                    </a:extLst>
                  </p:cNvPr>
                  <p:cNvCxnSpPr>
                    <a:cxnSpLocks/>
                    <a:stCxn id="47" idx="1"/>
                    <a:endCxn id="2" idx="3"/>
                  </p:cNvCxnSpPr>
                  <p:nvPr/>
                </p:nvCxnSpPr>
                <p:spPr>
                  <a:xfrm flipH="1">
                    <a:off x="5545808" y="1770242"/>
                    <a:ext cx="767343" cy="31067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7E1C9EEE-DB13-6C4F-9A76-5594E92C35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382508" y="2196330"/>
                    <a:ext cx="660546" cy="35908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E985BBBD-2826-6A4A-A6FE-0F93D3AF5F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23323" y="1763400"/>
                      <a:ext cx="576000" cy="154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AU" sz="1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0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AU" sz="1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</m:d>
                          </m:oMath>
                        </m:oMathPara>
                      </a14:m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E985BBBD-2826-6A4A-A6FE-0F93D3AF5F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23323" y="1763400"/>
                      <a:ext cx="576000" cy="15480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A6DC23CC-A527-1840-89F1-411EA68A0DDA}"/>
                  </a:ext>
                </a:extLst>
              </p:cNvPr>
              <p:cNvGrpSpPr/>
              <p:nvPr/>
            </p:nvGrpSpPr>
            <p:grpSpPr>
              <a:xfrm flipV="1">
                <a:off x="1827652" y="1996136"/>
                <a:ext cx="1631342" cy="432244"/>
                <a:chOff x="1782225" y="2111552"/>
                <a:chExt cx="1631342" cy="43224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530E3108-28BB-B142-B055-DDE564700E72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2549567" y="2111552"/>
                      <a:ext cx="864000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5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15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5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r>
                                  <a:rPr lang="en-AU" sz="15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∩</m:t>
                                </m:r>
                                <m:sSup>
                                  <m:sSupPr>
                                    <m:ctrlPr>
                                      <a:rPr lang="en-AU" sz="15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15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AU" sz="15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oMath>
                        </m:oMathPara>
                      </a14:m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530E3108-28BB-B142-B055-DDE564700E7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2549567" y="2111552"/>
                      <a:ext cx="864000" cy="2308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4348"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CB55DA77-2D1E-5A44-A3D9-8834A044B8D0}"/>
                    </a:ext>
                  </a:extLst>
                </p:cNvPr>
                <p:cNvCxnSpPr>
                  <a:cxnSpLocks/>
                  <a:stCxn id="105" idx="1"/>
                  <a:endCxn id="2" idx="3"/>
                </p:cNvCxnSpPr>
                <p:nvPr/>
              </p:nvCxnSpPr>
              <p:spPr>
                <a:xfrm flipH="1">
                  <a:off x="1782225" y="2226968"/>
                  <a:ext cx="767342" cy="31682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9277D5B2-4AAE-7443-B49E-8CCE6CFCD6C9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1877896" y="2305816"/>
                      <a:ext cx="576000" cy="1538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AU" sz="1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AU" sz="10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10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AU" sz="10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AU" sz="1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</m:d>
                          </m:oMath>
                        </m:oMathPara>
                      </a14:m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9277D5B2-4AAE-7443-B49E-8CCE6CFCD6C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1877896" y="2305816"/>
                      <a:ext cx="576000" cy="15388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5D23E4F-32ED-4A40-AB9B-86163A909CE0}"/>
                    </a:ext>
                  </a:extLst>
                </p:cNvPr>
                <p:cNvSpPr txBox="1"/>
                <p:nvPr/>
              </p:nvSpPr>
              <p:spPr>
                <a:xfrm>
                  <a:off x="742625" y="2216002"/>
                  <a:ext cx="504000" cy="1538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1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1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5D23E4F-32ED-4A40-AB9B-86163A909C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625" y="2216002"/>
                  <a:ext cx="504000" cy="153888"/>
                </a:xfrm>
                <a:prstGeom prst="rect">
                  <a:avLst/>
                </a:prstGeom>
                <a:blipFill>
                  <a:blip r:embed="rId7"/>
                  <a:stretch>
                    <a:fillRect b="-3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9D40F07-2B1B-5F4B-9E7A-53F742A0CE43}"/>
              </a:ext>
            </a:extLst>
          </p:cNvPr>
          <p:cNvGrpSpPr/>
          <p:nvPr/>
        </p:nvGrpSpPr>
        <p:grpSpPr>
          <a:xfrm flipV="1">
            <a:off x="400045" y="1289538"/>
            <a:ext cx="2866642" cy="900158"/>
            <a:chOff x="664352" y="1570480"/>
            <a:chExt cx="2866642" cy="900158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16716742-56B7-0040-ABBE-B27ED427AF33}"/>
                </a:ext>
              </a:extLst>
            </p:cNvPr>
            <p:cNvGrpSpPr/>
            <p:nvPr/>
          </p:nvGrpSpPr>
          <p:grpSpPr>
            <a:xfrm>
              <a:off x="664352" y="1570480"/>
              <a:ext cx="2866642" cy="900158"/>
              <a:chOff x="664352" y="1570480"/>
              <a:chExt cx="2866642" cy="900158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E22171F-D5E9-8D4C-B4F9-02EA124D3E81}"/>
                  </a:ext>
                </a:extLst>
              </p:cNvPr>
              <p:cNvGrpSpPr/>
              <p:nvPr/>
            </p:nvGrpSpPr>
            <p:grpSpPr>
              <a:xfrm>
                <a:off x="664352" y="1570480"/>
                <a:ext cx="2866642" cy="900158"/>
                <a:chOff x="664352" y="1570480"/>
                <a:chExt cx="2866642" cy="900158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866F97E6-D93F-A243-93BF-5FA9D9ECFF39}"/>
                    </a:ext>
                  </a:extLst>
                </p:cNvPr>
                <p:cNvGrpSpPr/>
                <p:nvPr/>
              </p:nvGrpSpPr>
              <p:grpSpPr>
                <a:xfrm>
                  <a:off x="664352" y="1570480"/>
                  <a:ext cx="2866642" cy="900158"/>
                  <a:chOff x="4382508" y="1655258"/>
                  <a:chExt cx="2866642" cy="90015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8" name="TextBox 137">
                        <a:extLst>
                          <a:ext uri="{FF2B5EF4-FFF2-40B4-BE49-F238E27FC236}">
                            <a16:creationId xmlns:a16="http://schemas.microsoft.com/office/drawing/2014/main" id="{8C16ACB0-2920-CD44-99F3-D9075522DD24}"/>
                          </a:ext>
                        </a:extLst>
                      </p:cNvPr>
                      <p:cNvSpPr txBox="1"/>
                      <p:nvPr/>
                    </p:nvSpPr>
                    <p:spPr>
                      <a:xfrm flipV="1">
                        <a:off x="5095808" y="1965498"/>
                        <a:ext cx="450000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15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r>
                                <a:rPr lang="en-US" sz="15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AU" sz="16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16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AU" sz="16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5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8" name="TextBox 137">
                        <a:extLst>
                          <a:ext uri="{FF2B5EF4-FFF2-40B4-BE49-F238E27FC236}">
                            <a16:creationId xmlns:a16="http://schemas.microsoft.com/office/drawing/2014/main" id="{8C16ACB0-2920-CD44-99F3-D9075522DD2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V="1">
                        <a:off x="5095808" y="1965498"/>
                        <a:ext cx="450000" cy="2308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22222" r="-19444"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9" name="TextBox 138">
                        <a:extLst>
                          <a:ext uri="{FF2B5EF4-FFF2-40B4-BE49-F238E27FC236}">
                            <a16:creationId xmlns:a16="http://schemas.microsoft.com/office/drawing/2014/main" id="{84D3F28C-5FA9-7544-A849-5F09DA896AF8}"/>
                          </a:ext>
                        </a:extLst>
                      </p:cNvPr>
                      <p:cNvSpPr txBox="1"/>
                      <p:nvPr/>
                    </p:nvSpPr>
                    <p:spPr>
                      <a:xfrm flipV="1">
                        <a:off x="6313150" y="1655258"/>
                        <a:ext cx="936000" cy="2304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5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50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AU" sz="1600" b="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1600" b="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AU" sz="1600" b="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AU" sz="15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∩</m:t>
                                  </m:r>
                                  <m:sSup>
                                    <m:sSupPr>
                                      <m:ctrlPr>
                                        <a:rPr lang="en-AU" sz="15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15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AU" sz="15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m:oMathPara>
                        </a14:m>
                        <a:endPara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9" name="TextBox 138">
                        <a:extLst>
                          <a:ext uri="{FF2B5EF4-FFF2-40B4-BE49-F238E27FC236}">
                            <a16:creationId xmlns:a16="http://schemas.microsoft.com/office/drawing/2014/main" id="{84D3F28C-5FA9-7544-A849-5F09DA896A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V="1">
                        <a:off x="6313150" y="1655258"/>
                        <a:ext cx="936000" cy="230400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4000" b="-1052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11CACACB-77D5-F945-ACE8-88A3815B7066}"/>
                      </a:ext>
                    </a:extLst>
                  </p:cNvPr>
                  <p:cNvCxnSpPr>
                    <a:cxnSpLocks/>
                    <a:stCxn id="139" idx="1"/>
                    <a:endCxn id="138" idx="3"/>
                  </p:cNvCxnSpPr>
                  <p:nvPr/>
                </p:nvCxnSpPr>
                <p:spPr>
                  <a:xfrm flipH="1">
                    <a:off x="5545808" y="1770458"/>
                    <a:ext cx="767342" cy="31045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DD2210E7-C846-6D48-93BD-52B41501D5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382508" y="2196330"/>
                    <a:ext cx="660546" cy="35908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7" name="TextBox 136">
                      <a:extLst>
                        <a:ext uri="{FF2B5EF4-FFF2-40B4-BE49-F238E27FC236}">
                          <a16:creationId xmlns:a16="http://schemas.microsoft.com/office/drawing/2014/main" id="{8D37855C-568B-1E4B-ACD0-3B8934F98902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1923323" y="1764312"/>
                      <a:ext cx="576000" cy="1538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AU" sz="1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AU" sz="10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10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AU" sz="10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AU" sz="1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1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AU" sz="1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oMath>
                        </m:oMathPara>
                      </a14:m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7" name="TextBox 136">
                      <a:extLst>
                        <a:ext uri="{FF2B5EF4-FFF2-40B4-BE49-F238E27FC236}">
                          <a16:creationId xmlns:a16="http://schemas.microsoft.com/office/drawing/2014/main" id="{8D37855C-568B-1E4B-ACD0-3B8934F989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1923323" y="1764312"/>
                      <a:ext cx="576000" cy="153888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6A1F23DB-ACA3-6B46-B746-D134EF54A227}"/>
                  </a:ext>
                </a:extLst>
              </p:cNvPr>
              <p:cNvGrpSpPr/>
              <p:nvPr/>
            </p:nvGrpSpPr>
            <p:grpSpPr>
              <a:xfrm flipV="1">
                <a:off x="1827652" y="1996136"/>
                <a:ext cx="1631342" cy="432244"/>
                <a:chOff x="1782225" y="2111552"/>
                <a:chExt cx="1631342" cy="43224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3" name="TextBox 132">
                      <a:extLst>
                        <a:ext uri="{FF2B5EF4-FFF2-40B4-BE49-F238E27FC236}">
                          <a16:creationId xmlns:a16="http://schemas.microsoft.com/office/drawing/2014/main" id="{5E0CE359-41FE-2940-93F2-826F0C1D0A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49567" y="2111552"/>
                      <a:ext cx="864000" cy="2304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5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15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AU" sz="16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16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AU" sz="16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AU" sz="15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∩</m:t>
                                </m:r>
                                <m:r>
                                  <a:rPr lang="en-AU" sz="15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</m:d>
                          </m:oMath>
                        </m:oMathPara>
                      </a14:m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3" name="TextBox 132">
                      <a:extLst>
                        <a:ext uri="{FF2B5EF4-FFF2-40B4-BE49-F238E27FC236}">
                          <a16:creationId xmlns:a16="http://schemas.microsoft.com/office/drawing/2014/main" id="{5E0CE359-41FE-2940-93F2-826F0C1D0A8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9567" y="2111552"/>
                      <a:ext cx="864000" cy="23040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5797"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5B6F4EE5-7630-5D40-844E-6B85C5A92B30}"/>
                    </a:ext>
                  </a:extLst>
                </p:cNvPr>
                <p:cNvCxnSpPr>
                  <a:cxnSpLocks/>
                  <a:stCxn id="133" idx="1"/>
                  <a:endCxn id="138" idx="3"/>
                </p:cNvCxnSpPr>
                <p:nvPr/>
              </p:nvCxnSpPr>
              <p:spPr>
                <a:xfrm flipH="1">
                  <a:off x="1782225" y="2226752"/>
                  <a:ext cx="767342" cy="31704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5" name="TextBox 134">
                      <a:extLst>
                        <a:ext uri="{FF2B5EF4-FFF2-40B4-BE49-F238E27FC236}">
                          <a16:creationId xmlns:a16="http://schemas.microsoft.com/office/drawing/2014/main" id="{F3D229C6-C74A-B747-811F-58660EB5C5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7896" y="2305816"/>
                      <a:ext cx="576000" cy="1538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AU" sz="1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0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AU" sz="1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1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AU" sz="1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oMath>
                        </m:oMathPara>
                      </a14:m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5" name="TextBox 134">
                      <a:extLst>
                        <a:ext uri="{FF2B5EF4-FFF2-40B4-BE49-F238E27FC236}">
                          <a16:creationId xmlns:a16="http://schemas.microsoft.com/office/drawing/2014/main" id="{F3D229C6-C74A-B747-811F-58660EB5C5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7896" y="2305816"/>
                      <a:ext cx="576000" cy="153888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76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F005A652-B580-8C44-8C4D-F19738F9737B}"/>
                    </a:ext>
                  </a:extLst>
                </p:cNvPr>
                <p:cNvSpPr txBox="1"/>
                <p:nvPr/>
              </p:nvSpPr>
              <p:spPr>
                <a:xfrm flipV="1">
                  <a:off x="742625" y="2216002"/>
                  <a:ext cx="504000" cy="1538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1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AU" sz="1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AU" sz="1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AU" sz="1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F005A652-B580-8C44-8C4D-F19738F973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V="1">
                  <a:off x="742625" y="2216002"/>
                  <a:ext cx="504000" cy="153888"/>
                </a:xfrm>
                <a:prstGeom prst="rect">
                  <a:avLst/>
                </a:prstGeom>
                <a:blipFill>
                  <a:blip r:embed="rId13"/>
                  <a:stretch>
                    <a:fillRect b="-3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D52D69C-3CA9-504F-B606-B5BE98BA2022}"/>
              </a:ext>
            </a:extLst>
          </p:cNvPr>
          <p:cNvGrpSpPr/>
          <p:nvPr/>
        </p:nvGrpSpPr>
        <p:grpSpPr>
          <a:xfrm>
            <a:off x="3646097" y="425907"/>
            <a:ext cx="2880000" cy="1800000"/>
            <a:chOff x="4023360" y="1570048"/>
            <a:chExt cx="2880000" cy="1800000"/>
          </a:xfrm>
        </p:grpSpPr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C8983DDB-827C-4843-8302-1EF19E2BD2B8}"/>
                </a:ext>
              </a:extLst>
            </p:cNvPr>
            <p:cNvSpPr/>
            <p:nvPr/>
          </p:nvSpPr>
          <p:spPr>
            <a:xfrm>
              <a:off x="4023360" y="1570048"/>
              <a:ext cx="2880000" cy="1800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A3E6CFA-9E0C-2245-834E-A23C9EC9F253}"/>
                </a:ext>
              </a:extLst>
            </p:cNvPr>
            <p:cNvGrpSpPr/>
            <p:nvPr/>
          </p:nvGrpSpPr>
          <p:grpSpPr>
            <a:xfrm>
              <a:off x="4709489" y="1584144"/>
              <a:ext cx="1917960" cy="1601778"/>
              <a:chOff x="4594380" y="1588270"/>
              <a:chExt cx="1917960" cy="1601778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C29454C8-D5D4-DE40-8A75-F1D7CA623E5C}"/>
                  </a:ext>
                </a:extLst>
              </p:cNvPr>
              <p:cNvGrpSpPr/>
              <p:nvPr/>
            </p:nvGrpSpPr>
            <p:grpSpPr>
              <a:xfrm>
                <a:off x="4594380" y="1930048"/>
                <a:ext cx="1917960" cy="1260000"/>
                <a:chOff x="4631487" y="1938423"/>
                <a:chExt cx="1917960" cy="1260000"/>
              </a:xfrm>
            </p:grpSpPr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594F719F-8AC3-F94A-872F-DB9D20FDEE06}"/>
                    </a:ext>
                  </a:extLst>
                </p:cNvPr>
                <p:cNvSpPr/>
                <p:nvPr/>
              </p:nvSpPr>
              <p:spPr>
                <a:xfrm>
                  <a:off x="4631487" y="1938423"/>
                  <a:ext cx="1260000" cy="1260000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DB8A00F8-04D5-CE43-B92A-D2A9FCB2C198}"/>
                    </a:ext>
                  </a:extLst>
                </p:cNvPr>
                <p:cNvSpPr/>
                <p:nvPr/>
              </p:nvSpPr>
              <p:spPr>
                <a:xfrm>
                  <a:off x="5289447" y="1938423"/>
                  <a:ext cx="1260000" cy="1260000"/>
                </a:xfrm>
                <a:prstGeom prst="ellipse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4B36CD5F-FF67-B740-A42D-B36B7FF020E7}"/>
                      </a:ext>
                    </a:extLst>
                  </p:cNvPr>
                  <p:cNvSpPr txBox="1"/>
                  <p:nvPr/>
                </p:nvSpPr>
                <p:spPr>
                  <a:xfrm>
                    <a:off x="5053049" y="1588270"/>
                    <a:ext cx="3446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4B36CD5F-FF67-B740-A42D-B36B7FF020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53049" y="1588270"/>
                    <a:ext cx="344658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BFA3B082-37A0-DD49-9EAD-838FF52328D6}"/>
                      </a:ext>
                    </a:extLst>
                  </p:cNvPr>
                  <p:cNvSpPr txBox="1"/>
                  <p:nvPr/>
                </p:nvSpPr>
                <p:spPr>
                  <a:xfrm>
                    <a:off x="5710011" y="1588270"/>
                    <a:ext cx="3446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BFA3B082-37A0-DD49-9EAD-838FF52328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0011" y="1588270"/>
                    <a:ext cx="344658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99850DFE-27A5-2741-BB62-F524B7B2EE45}"/>
                    </a:ext>
                  </a:extLst>
                </p:cNvPr>
                <p:cNvSpPr txBox="1"/>
                <p:nvPr/>
              </p:nvSpPr>
              <p:spPr>
                <a:xfrm>
                  <a:off x="4088921" y="1640388"/>
                  <a:ext cx="3446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AU" b="0" i="0" dirty="0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99850DFE-27A5-2741-BB62-F524B7B2EE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8921" y="1640388"/>
                  <a:ext cx="344658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3C00959E-B06C-AC4D-8EC4-143D205383D2}"/>
                    </a:ext>
                  </a:extLst>
                </p:cNvPr>
                <p:cNvSpPr txBox="1"/>
                <p:nvPr/>
              </p:nvSpPr>
              <p:spPr>
                <a:xfrm>
                  <a:off x="4145579" y="3031122"/>
                  <a:ext cx="576000" cy="1548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1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sz="1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sz="1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AU" sz="1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AU" sz="1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∩</m:t>
                            </m:r>
                            <m:sSup>
                              <m:sSupPr>
                                <m:ctrlPr>
                                  <a:rPr lang="en-AU" sz="1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sz="1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AU" sz="1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3C00959E-B06C-AC4D-8EC4-143D205383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5579" y="3031122"/>
                  <a:ext cx="576000" cy="154800"/>
                </a:xfrm>
                <a:prstGeom prst="rect">
                  <a:avLst/>
                </a:prstGeom>
                <a:blipFill>
                  <a:blip r:embed="rId17"/>
                  <a:stretch>
                    <a:fillRect l="-8696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2DCE6535-3A36-D347-856A-DFA60114D58A}"/>
                    </a:ext>
                  </a:extLst>
                </p:cNvPr>
                <p:cNvSpPr txBox="1"/>
                <p:nvPr/>
              </p:nvSpPr>
              <p:spPr>
                <a:xfrm>
                  <a:off x="4747355" y="2424717"/>
                  <a:ext cx="576000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1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AU" sz="1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AU" sz="1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∩</m:t>
                            </m:r>
                            <m:sSup>
                              <m:sSupPr>
                                <m:ctrlPr>
                                  <a:rPr lang="en-AU" sz="1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sz="1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AU" sz="1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2DCE6535-3A36-D347-856A-DFA60114D5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7355" y="2424717"/>
                  <a:ext cx="576000" cy="153888"/>
                </a:xfrm>
                <a:prstGeom prst="rect">
                  <a:avLst/>
                </a:prstGeom>
                <a:blipFill>
                  <a:blip r:embed="rId18"/>
                  <a:stretch>
                    <a:fillRect l="-6522"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BA806A1E-87CD-7744-8F80-31942A1CD6F8}"/>
                    </a:ext>
                  </a:extLst>
                </p:cNvPr>
                <p:cNvSpPr txBox="1"/>
                <p:nvPr/>
              </p:nvSpPr>
              <p:spPr>
                <a:xfrm>
                  <a:off x="6010469" y="2424717"/>
                  <a:ext cx="576000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1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sz="1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sz="1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AU" sz="1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AU" sz="1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∩</m:t>
                            </m:r>
                            <m:r>
                              <a:rPr lang="en-AU" sz="1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</m:d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BA806A1E-87CD-7744-8F80-31942A1CD6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0469" y="2424717"/>
                  <a:ext cx="576000" cy="153888"/>
                </a:xfrm>
                <a:prstGeom prst="rect">
                  <a:avLst/>
                </a:prstGeom>
                <a:blipFill>
                  <a:blip r:embed="rId19"/>
                  <a:stretch>
                    <a:fillRect l="-4348"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925D4910-74D1-6944-BFC2-6D8BC2E30FC1}"/>
                    </a:ext>
                  </a:extLst>
                </p:cNvPr>
                <p:cNvSpPr txBox="1"/>
                <p:nvPr/>
              </p:nvSpPr>
              <p:spPr>
                <a:xfrm>
                  <a:off x="5379974" y="2424717"/>
                  <a:ext cx="576000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1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AU" sz="1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AU" sz="1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∩</m:t>
                            </m:r>
                            <m:r>
                              <a:rPr lang="en-AU" sz="1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</m:d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925D4910-74D1-6944-BFC2-6D8BC2E30F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9974" y="2424717"/>
                  <a:ext cx="576000" cy="153888"/>
                </a:xfrm>
                <a:prstGeom prst="rect">
                  <a:avLst/>
                </a:prstGeom>
                <a:blipFill>
                  <a:blip r:embed="rId20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F37023F8-EA36-5247-96D3-2648099A4645}"/>
              </a:ext>
            </a:extLst>
          </p:cNvPr>
          <p:cNvGrpSpPr/>
          <p:nvPr/>
        </p:nvGrpSpPr>
        <p:grpSpPr>
          <a:xfrm>
            <a:off x="7212226" y="186350"/>
            <a:ext cx="3080649" cy="1906251"/>
            <a:chOff x="2328174" y="1006283"/>
            <a:chExt cx="3080649" cy="1906251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196F9FB7-310A-FA4A-9A51-73BFD7B1C191}"/>
                </a:ext>
              </a:extLst>
            </p:cNvPr>
            <p:cNvGrpSpPr/>
            <p:nvPr/>
          </p:nvGrpSpPr>
          <p:grpSpPr>
            <a:xfrm>
              <a:off x="2328174" y="1006283"/>
              <a:ext cx="3080649" cy="1906251"/>
              <a:chOff x="2328174" y="1006283"/>
              <a:chExt cx="3080649" cy="1906251"/>
            </a:xfrm>
          </p:grpSpPr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F3F6E6A0-8FA9-4C4C-AE04-D0867B263FE2}"/>
                  </a:ext>
                </a:extLst>
              </p:cNvPr>
              <p:cNvSpPr/>
              <p:nvPr/>
            </p:nvSpPr>
            <p:spPr>
              <a:xfrm>
                <a:off x="3135084" y="1292534"/>
                <a:ext cx="810000" cy="1080000"/>
              </a:xfrm>
              <a:prstGeom prst="rect">
                <a:avLst/>
              </a:prstGeom>
              <a:solidFill>
                <a:srgbClr val="FF0000">
                  <a:alpha val="9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B4D0C250-4AD6-E140-9A8F-144155E2C603}"/>
                  </a:ext>
                </a:extLst>
              </p:cNvPr>
              <p:cNvSpPr/>
              <p:nvPr/>
            </p:nvSpPr>
            <p:spPr>
              <a:xfrm>
                <a:off x="3135084" y="2372534"/>
                <a:ext cx="810000" cy="540000"/>
              </a:xfrm>
              <a:prstGeom prst="rect">
                <a:avLst/>
              </a:prstGeom>
              <a:solidFill>
                <a:srgbClr val="FFC000">
                  <a:alpha val="9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A01FE727-6953-234B-ACA3-8BE5DE46C78E}"/>
                  </a:ext>
                </a:extLst>
              </p:cNvPr>
              <p:cNvSpPr/>
              <p:nvPr/>
            </p:nvSpPr>
            <p:spPr>
              <a:xfrm>
                <a:off x="3946153" y="1292534"/>
                <a:ext cx="630000" cy="720000"/>
              </a:xfrm>
              <a:prstGeom prst="rect">
                <a:avLst/>
              </a:prstGeom>
              <a:solidFill>
                <a:srgbClr val="0070C0">
                  <a:alpha val="9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724EB57E-0AD3-0A4A-9931-EBAFB0685266}"/>
                  </a:ext>
                </a:extLst>
              </p:cNvPr>
              <p:cNvSpPr/>
              <p:nvPr/>
            </p:nvSpPr>
            <p:spPr>
              <a:xfrm>
                <a:off x="3946153" y="2012534"/>
                <a:ext cx="630000" cy="900000"/>
              </a:xfrm>
              <a:prstGeom prst="rect">
                <a:avLst/>
              </a:prstGeom>
              <a:solidFill>
                <a:srgbClr val="00B0F0">
                  <a:alpha val="9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TextBox 230">
                    <a:extLst>
                      <a:ext uri="{FF2B5EF4-FFF2-40B4-BE49-F238E27FC236}">
                        <a16:creationId xmlns:a16="http://schemas.microsoft.com/office/drawing/2014/main" id="{0DFB3273-00AC-4B4F-AA39-B0696C2C35B7}"/>
                      </a:ext>
                    </a:extLst>
                  </p:cNvPr>
                  <p:cNvSpPr txBox="1"/>
                  <p:nvPr/>
                </p:nvSpPr>
                <p:spPr>
                  <a:xfrm>
                    <a:off x="3231511" y="1006283"/>
                    <a:ext cx="617145" cy="2308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5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5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</m:oMath>
                      </m:oMathPara>
                    </a14:m>
                    <a:endParaRPr lang="en-US" sz="15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1" name="TextBox 230">
                    <a:extLst>
                      <a:ext uri="{FF2B5EF4-FFF2-40B4-BE49-F238E27FC236}">
                        <a16:creationId xmlns:a16="http://schemas.microsoft.com/office/drawing/2014/main" id="{0DFB3273-00AC-4B4F-AA39-B0696C2C35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1511" y="1006283"/>
                    <a:ext cx="617145" cy="2308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52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2" name="TextBox 231">
                    <a:extLst>
                      <a:ext uri="{FF2B5EF4-FFF2-40B4-BE49-F238E27FC236}">
                        <a16:creationId xmlns:a16="http://schemas.microsoft.com/office/drawing/2014/main" id="{F4324DD2-6ECA-064F-9610-8B348634C782}"/>
                      </a:ext>
                    </a:extLst>
                  </p:cNvPr>
                  <p:cNvSpPr txBox="1"/>
                  <p:nvPr/>
                </p:nvSpPr>
                <p:spPr>
                  <a:xfrm>
                    <a:off x="2343446" y="1717118"/>
                    <a:ext cx="828000" cy="2308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5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15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5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AU" sz="15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</m:oMath>
                      </m:oMathPara>
                    </a14:m>
                    <a:endParaRPr lang="en-US" sz="15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2" name="TextBox 231">
                    <a:extLst>
                      <a:ext uri="{FF2B5EF4-FFF2-40B4-BE49-F238E27FC236}">
                        <a16:creationId xmlns:a16="http://schemas.microsoft.com/office/drawing/2014/main" id="{F4324DD2-6ECA-064F-9610-8B348634C7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3446" y="1717118"/>
                    <a:ext cx="828000" cy="2308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35FEF0B1-A7DF-D747-8A9B-ED27E53C1558}"/>
                      </a:ext>
                    </a:extLst>
                  </p:cNvPr>
                  <p:cNvSpPr txBox="1"/>
                  <p:nvPr/>
                </p:nvSpPr>
                <p:spPr>
                  <a:xfrm>
                    <a:off x="3991153" y="1007550"/>
                    <a:ext cx="540000" cy="2308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5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5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15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AU" sz="15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en-US" sz="15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35FEF0B1-A7DF-D747-8A9B-ED27E53C15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1153" y="1007550"/>
                    <a:ext cx="540000" cy="2308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4545" b="-52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1EBB085E-BE31-1645-9B60-0A3116687313}"/>
                      </a:ext>
                    </a:extLst>
                  </p:cNvPr>
                  <p:cNvSpPr txBox="1"/>
                  <p:nvPr/>
                </p:nvSpPr>
                <p:spPr>
                  <a:xfrm>
                    <a:off x="2328174" y="2527118"/>
                    <a:ext cx="828000" cy="2308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5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15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15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15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AU" sz="15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AU" sz="15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</m:oMath>
                      </m:oMathPara>
                    </a14:m>
                    <a:endParaRPr lang="en-US" sz="15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1EBB085E-BE31-1645-9B60-0A31166873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8174" y="2527118"/>
                    <a:ext cx="828000" cy="2308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52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AB702870-1A2C-0C4F-B687-F1D776437C14}"/>
                      </a:ext>
                    </a:extLst>
                  </p:cNvPr>
                  <p:cNvSpPr txBox="1"/>
                  <p:nvPr/>
                </p:nvSpPr>
                <p:spPr>
                  <a:xfrm>
                    <a:off x="4565913" y="1535231"/>
                    <a:ext cx="828000" cy="2308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5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15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5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AU" sz="15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15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AU" sz="15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en-US" sz="15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AB702870-1A2C-0C4F-B687-F1D776437C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5913" y="1535231"/>
                    <a:ext cx="828000" cy="2308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52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8B594BA7-45AC-F04C-833E-1D6F174EFB82}"/>
                      </a:ext>
                    </a:extLst>
                  </p:cNvPr>
                  <p:cNvSpPr txBox="1"/>
                  <p:nvPr/>
                </p:nvSpPr>
                <p:spPr>
                  <a:xfrm>
                    <a:off x="4580823" y="2347118"/>
                    <a:ext cx="828000" cy="2308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5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15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15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15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AU" sz="15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AU" sz="15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15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AU" sz="15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en-US" sz="15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8B594BA7-45AC-F04C-833E-1D6F174EFB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0823" y="2347118"/>
                    <a:ext cx="828000" cy="2308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52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923E9D16-1563-C14D-AD8A-434B6DBD31AB}"/>
                    </a:ext>
                  </a:extLst>
                </p:cNvPr>
                <p:cNvSpPr txBox="1"/>
                <p:nvPr/>
              </p:nvSpPr>
              <p:spPr>
                <a:xfrm>
                  <a:off x="3253691" y="1755590"/>
                  <a:ext cx="576000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1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AU" sz="1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AU" sz="1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∩</m:t>
                            </m:r>
                            <m:r>
                              <a:rPr lang="en-AU" sz="1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</m:d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923E9D16-1563-C14D-AD8A-434B6DBD31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3691" y="1755590"/>
                  <a:ext cx="576000" cy="153888"/>
                </a:xfrm>
                <a:prstGeom prst="rect">
                  <a:avLst/>
                </a:prstGeom>
                <a:blipFill>
                  <a:blip r:embed="rId27"/>
                  <a:stretch>
                    <a:fillRect l="-2174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6BBD5A5E-EC0C-2F4E-9D49-8AACFCFEF7DE}"/>
                    </a:ext>
                  </a:extLst>
                </p:cNvPr>
                <p:cNvSpPr txBox="1"/>
                <p:nvPr/>
              </p:nvSpPr>
              <p:spPr>
                <a:xfrm>
                  <a:off x="3968033" y="1576183"/>
                  <a:ext cx="576000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1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sz="1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sz="1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AU" sz="1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AU" sz="1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∩</m:t>
                            </m:r>
                            <m:r>
                              <a:rPr lang="en-AU" sz="1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</m:d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6BBD5A5E-EC0C-2F4E-9D49-8AACFCFEF7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8033" y="1576183"/>
                  <a:ext cx="576000" cy="153888"/>
                </a:xfrm>
                <a:prstGeom prst="rect">
                  <a:avLst/>
                </a:prstGeom>
                <a:blipFill>
                  <a:blip r:embed="rId28"/>
                  <a:stretch>
                    <a:fillRect l="-4255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D3548AAE-B046-DD46-AB0D-791151B42FDF}"/>
                    </a:ext>
                  </a:extLst>
                </p:cNvPr>
                <p:cNvSpPr txBox="1"/>
                <p:nvPr/>
              </p:nvSpPr>
              <p:spPr>
                <a:xfrm>
                  <a:off x="3971493" y="2381232"/>
                  <a:ext cx="576000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1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sz="1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sz="1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AU" sz="1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AU" sz="1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∩</m:t>
                            </m:r>
                            <m:sSup>
                              <m:sSupPr>
                                <m:ctrlPr>
                                  <a:rPr lang="en-AU" sz="1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sz="1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AU" sz="1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D3548AAE-B046-DD46-AB0D-791151B42F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1493" y="2381232"/>
                  <a:ext cx="576000" cy="153888"/>
                </a:xfrm>
                <a:prstGeom prst="rect">
                  <a:avLst/>
                </a:prstGeom>
                <a:blipFill>
                  <a:blip r:embed="rId29"/>
                  <a:stretch>
                    <a:fillRect l="-6383"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DA940A16-BEA8-074D-905C-8A041AEDA1E6}"/>
                    </a:ext>
                  </a:extLst>
                </p:cNvPr>
                <p:cNvSpPr txBox="1"/>
                <p:nvPr/>
              </p:nvSpPr>
              <p:spPr>
                <a:xfrm>
                  <a:off x="3252083" y="2564702"/>
                  <a:ext cx="576000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1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AU" sz="1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AU" sz="1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∩</m:t>
                            </m:r>
                            <m:sSup>
                              <m:sSupPr>
                                <m:ctrlPr>
                                  <a:rPr lang="en-AU" sz="1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sz="1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AU" sz="1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DA940A16-BEA8-074D-905C-8A041AEDA1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2083" y="2564702"/>
                  <a:ext cx="576000" cy="153888"/>
                </a:xfrm>
                <a:prstGeom prst="rect">
                  <a:avLst/>
                </a:prstGeom>
                <a:blipFill>
                  <a:blip r:embed="rId30"/>
                  <a:stretch>
                    <a:fillRect l="-4348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C89E8EA-8F0E-6440-A229-186F612D840C}"/>
              </a:ext>
            </a:extLst>
          </p:cNvPr>
          <p:cNvGrpSpPr/>
          <p:nvPr/>
        </p:nvGrpSpPr>
        <p:grpSpPr>
          <a:xfrm>
            <a:off x="3646097" y="4813325"/>
            <a:ext cx="2880000" cy="1800000"/>
            <a:chOff x="4023360" y="1570048"/>
            <a:chExt cx="2880000" cy="1800000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1E1C27F5-9385-A04E-91F5-E4E4F7A6E526}"/>
                </a:ext>
              </a:extLst>
            </p:cNvPr>
            <p:cNvSpPr/>
            <p:nvPr/>
          </p:nvSpPr>
          <p:spPr>
            <a:xfrm>
              <a:off x="4023360" y="1570048"/>
              <a:ext cx="2880000" cy="1800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2D0FBE0-5D3E-8648-92DE-1F2811F1E20A}"/>
                </a:ext>
              </a:extLst>
            </p:cNvPr>
            <p:cNvGrpSpPr/>
            <p:nvPr/>
          </p:nvGrpSpPr>
          <p:grpSpPr>
            <a:xfrm>
              <a:off x="4709489" y="1584144"/>
              <a:ext cx="1917960" cy="1601778"/>
              <a:chOff x="4594380" y="1588270"/>
              <a:chExt cx="1917960" cy="1601778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C893A732-96BE-114A-ADCB-2530C5188E2C}"/>
                  </a:ext>
                </a:extLst>
              </p:cNvPr>
              <p:cNvGrpSpPr/>
              <p:nvPr/>
            </p:nvGrpSpPr>
            <p:grpSpPr>
              <a:xfrm>
                <a:off x="4594380" y="1930048"/>
                <a:ext cx="1917960" cy="1260000"/>
                <a:chOff x="4631487" y="1938423"/>
                <a:chExt cx="1917960" cy="1260000"/>
              </a:xfrm>
            </p:grpSpPr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AAAF6D12-BB08-C942-8248-28921099A508}"/>
                    </a:ext>
                  </a:extLst>
                </p:cNvPr>
                <p:cNvSpPr/>
                <p:nvPr/>
              </p:nvSpPr>
              <p:spPr>
                <a:xfrm>
                  <a:off x="4631487" y="1938423"/>
                  <a:ext cx="1260000" cy="1260000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9D8ACFC8-1288-4145-A715-119804885953}"/>
                    </a:ext>
                  </a:extLst>
                </p:cNvPr>
                <p:cNvSpPr/>
                <p:nvPr/>
              </p:nvSpPr>
              <p:spPr>
                <a:xfrm>
                  <a:off x="5289447" y="1938423"/>
                  <a:ext cx="1260000" cy="1260000"/>
                </a:xfrm>
                <a:prstGeom prst="ellipse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53F54B58-CE5C-A04E-BEAC-FD9A4CEBFA2B}"/>
                      </a:ext>
                    </a:extLst>
                  </p:cNvPr>
                  <p:cNvSpPr txBox="1"/>
                  <p:nvPr/>
                </p:nvSpPr>
                <p:spPr>
                  <a:xfrm>
                    <a:off x="5053049" y="1588270"/>
                    <a:ext cx="3446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4B36CD5F-FF67-B740-A42D-B36B7FF020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53049" y="1588270"/>
                    <a:ext cx="344658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30A29E14-73D9-7F47-ADED-52B7708FFCF5}"/>
                      </a:ext>
                    </a:extLst>
                  </p:cNvPr>
                  <p:cNvSpPr txBox="1"/>
                  <p:nvPr/>
                </p:nvSpPr>
                <p:spPr>
                  <a:xfrm>
                    <a:off x="5710011" y="1588270"/>
                    <a:ext cx="3446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BFA3B082-37A0-DD49-9EAD-838FF52328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0011" y="1588270"/>
                    <a:ext cx="344658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DCFDE01-FF08-B148-AB52-CC4F808198D4}"/>
                    </a:ext>
                  </a:extLst>
                </p:cNvPr>
                <p:cNvSpPr txBox="1"/>
                <p:nvPr/>
              </p:nvSpPr>
              <p:spPr>
                <a:xfrm>
                  <a:off x="4088921" y="1640388"/>
                  <a:ext cx="3446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AU" b="0" i="0" dirty="0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99850DFE-27A5-2741-BB62-F524B7B2EE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8921" y="1640388"/>
                  <a:ext cx="344658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BF16617-9D70-F046-A0B6-1DA799BF4986}"/>
              </a:ext>
            </a:extLst>
          </p:cNvPr>
          <p:cNvGrpSpPr/>
          <p:nvPr/>
        </p:nvGrpSpPr>
        <p:grpSpPr>
          <a:xfrm>
            <a:off x="400045" y="4682518"/>
            <a:ext cx="2472414" cy="994438"/>
            <a:chOff x="1019952" y="790400"/>
            <a:chExt cx="2472414" cy="994438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EA71ADC-16E1-E847-9974-375B620B625D}"/>
                </a:ext>
              </a:extLst>
            </p:cNvPr>
            <p:cNvGrpSpPr/>
            <p:nvPr/>
          </p:nvGrpSpPr>
          <p:grpSpPr>
            <a:xfrm>
              <a:off x="1019952" y="999664"/>
              <a:ext cx="1930643" cy="785174"/>
              <a:chOff x="664352" y="1685464"/>
              <a:chExt cx="1930643" cy="785174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8510500B-18B3-D147-BFF0-EB613FFCF007}"/>
                  </a:ext>
                </a:extLst>
              </p:cNvPr>
              <p:cNvGrpSpPr/>
              <p:nvPr/>
            </p:nvGrpSpPr>
            <p:grpSpPr>
              <a:xfrm>
                <a:off x="664352" y="1685464"/>
                <a:ext cx="1930643" cy="785174"/>
                <a:chOff x="664352" y="1685464"/>
                <a:chExt cx="1930643" cy="785174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3CC5A6E9-EC37-1049-BE64-44BDCE46F3BF}"/>
                    </a:ext>
                  </a:extLst>
                </p:cNvPr>
                <p:cNvGrpSpPr/>
                <p:nvPr/>
              </p:nvGrpSpPr>
              <p:grpSpPr>
                <a:xfrm>
                  <a:off x="664352" y="1685464"/>
                  <a:ext cx="1930643" cy="785174"/>
                  <a:chOff x="664352" y="1685464"/>
                  <a:chExt cx="1930643" cy="785174"/>
                </a:xfrm>
              </p:grpSpPr>
              <p:grpSp>
                <p:nvGrpSpPr>
                  <p:cNvPr id="81" name="Group 80">
                    <a:extLst>
                      <a:ext uri="{FF2B5EF4-FFF2-40B4-BE49-F238E27FC236}">
                        <a16:creationId xmlns:a16="http://schemas.microsoft.com/office/drawing/2014/main" id="{E83EF7DC-B8B7-DD45-9322-D027261D8537}"/>
                      </a:ext>
                    </a:extLst>
                  </p:cNvPr>
                  <p:cNvGrpSpPr/>
                  <p:nvPr/>
                </p:nvGrpSpPr>
                <p:grpSpPr>
                  <a:xfrm>
                    <a:off x="664352" y="1685464"/>
                    <a:ext cx="1930643" cy="785174"/>
                    <a:chOff x="4382508" y="1770242"/>
                    <a:chExt cx="1930643" cy="785174"/>
                  </a:xfrm>
                </p:grpSpPr>
                <p:cxnSp>
                  <p:nvCxnSpPr>
                    <p:cNvPr id="84" name="Straight Connector 83">
                      <a:extLst>
                        <a:ext uri="{FF2B5EF4-FFF2-40B4-BE49-F238E27FC236}">
                          <a16:creationId xmlns:a16="http://schemas.microsoft.com/office/drawing/2014/main" id="{FA8253A0-09BF-0B4B-B083-F986B17B21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545808" y="1770242"/>
                      <a:ext cx="767343" cy="310672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Connector 84">
                      <a:extLst>
                        <a:ext uri="{FF2B5EF4-FFF2-40B4-BE49-F238E27FC236}">
                          <a16:creationId xmlns:a16="http://schemas.microsoft.com/office/drawing/2014/main" id="{1E05E4E7-69B9-EA46-B621-55A0112FC1D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382508" y="2196330"/>
                      <a:ext cx="660546" cy="359086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2" name="TextBox 81">
                        <a:extLst>
                          <a:ext uri="{FF2B5EF4-FFF2-40B4-BE49-F238E27FC236}">
                            <a16:creationId xmlns:a16="http://schemas.microsoft.com/office/drawing/2014/main" id="{A4D5F378-5F8E-5448-8D2A-6CA6FAC8725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40277" y="1693023"/>
                        <a:ext cx="144000" cy="28918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AU" sz="1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100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AU" sz="1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2" name="TextBox 81">
                        <a:extLst>
                          <a:ext uri="{FF2B5EF4-FFF2-40B4-BE49-F238E27FC236}">
                            <a16:creationId xmlns:a16="http://schemas.microsoft.com/office/drawing/2014/main" id="{A4D5F378-5F8E-5448-8D2A-6CA6FAC8725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40277" y="1693023"/>
                        <a:ext cx="144000" cy="289182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8333" t="-4167" r="-8333" b="-12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91CF7738-A840-4B41-A0DA-9ACCACD6823B}"/>
                    </a:ext>
                  </a:extLst>
                </p:cNvPr>
                <p:cNvGrpSpPr/>
                <p:nvPr/>
              </p:nvGrpSpPr>
              <p:grpSpPr>
                <a:xfrm flipV="1">
                  <a:off x="1827652" y="1996136"/>
                  <a:ext cx="767342" cy="316828"/>
                  <a:chOff x="1782225" y="2226968"/>
                  <a:chExt cx="767342" cy="316828"/>
                </a:xfrm>
              </p:grpSpPr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A952FBD5-39E1-AE4B-B68A-EAB9F6807A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82225" y="2226968"/>
                    <a:ext cx="767342" cy="316828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0" name="TextBox 79">
                        <a:extLst>
                          <a:ext uri="{FF2B5EF4-FFF2-40B4-BE49-F238E27FC236}">
                            <a16:creationId xmlns:a16="http://schemas.microsoft.com/office/drawing/2014/main" id="{5CED2491-FA19-814F-8FE7-AFAEF0299B11}"/>
                          </a:ext>
                        </a:extLst>
                      </p:cNvPr>
                      <p:cNvSpPr txBox="1"/>
                      <p:nvPr/>
                    </p:nvSpPr>
                    <p:spPr>
                      <a:xfrm flipV="1">
                        <a:off x="2093896" y="2233124"/>
                        <a:ext cx="144000" cy="28918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AU" sz="1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1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AU" sz="1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0" name="TextBox 79">
                        <a:extLst>
                          <a:ext uri="{FF2B5EF4-FFF2-40B4-BE49-F238E27FC236}">
                            <a16:creationId xmlns:a16="http://schemas.microsoft.com/office/drawing/2014/main" id="{5CED2491-FA19-814F-8FE7-AFAEF0299B1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V="1">
                        <a:off x="2093896" y="2233124"/>
                        <a:ext cx="144000" cy="289182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 l="-8333" r="-8333" b="-1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7E0DE8C4-0C4F-C549-9829-29378C992E00}"/>
                      </a:ext>
                    </a:extLst>
                  </p:cNvPr>
                  <p:cNvSpPr txBox="1"/>
                  <p:nvPr/>
                </p:nvSpPr>
                <p:spPr>
                  <a:xfrm>
                    <a:off x="922686" y="2144997"/>
                    <a:ext cx="144000" cy="29219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AU" sz="1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1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AU" sz="1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den>
                          </m:f>
                        </m:oMath>
                      </m:oMathPara>
                    </a14:m>
                    <a:endPara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7E0DE8C4-0C4F-C549-9829-29378C992E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686" y="2144997"/>
                    <a:ext cx="144000" cy="292196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30769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C26451A-DC1C-3948-BE11-084CBD4FD606}"/>
                    </a:ext>
                  </a:extLst>
                </p:cNvPr>
                <p:cNvSpPr txBox="1"/>
                <p:nvPr/>
              </p:nvSpPr>
              <p:spPr>
                <a:xfrm>
                  <a:off x="1733957" y="1093392"/>
                  <a:ext cx="450000" cy="4383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sz="15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AU" sz="15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AU" sz="15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den>
                        </m:f>
                      </m:oMath>
                    </m:oMathPara>
                  </a14:m>
                  <a:endPara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C26451A-DC1C-3948-BE11-084CBD4FD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3957" y="1093392"/>
                  <a:ext cx="450000" cy="438325"/>
                </a:xfrm>
                <a:prstGeom prst="rect">
                  <a:avLst/>
                </a:prstGeom>
                <a:blipFill>
                  <a:blip r:embed="rId34"/>
                  <a:stretch>
                    <a:fillRect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A70FC69-60B0-B64A-8BEB-1FD2BE6D89CF}"/>
                    </a:ext>
                  </a:extLst>
                </p:cNvPr>
                <p:cNvSpPr txBox="1"/>
                <p:nvPr/>
              </p:nvSpPr>
              <p:spPr>
                <a:xfrm>
                  <a:off x="2945476" y="790400"/>
                  <a:ext cx="540001" cy="43364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sz="15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AU" sz="15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AU" sz="15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den>
                        </m:f>
                      </m:oMath>
                    </m:oMathPara>
                  </a14:m>
                  <a:endPara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A70FC69-60B0-B64A-8BEB-1FD2BE6D89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476" y="790400"/>
                  <a:ext cx="540001" cy="433645"/>
                </a:xfrm>
                <a:prstGeom prst="rect">
                  <a:avLst/>
                </a:prstGeom>
                <a:blipFill>
                  <a:blip r:embed="rId35"/>
                  <a:stretch>
                    <a:fillRect t="-2857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4088B29B-CBE2-EE4A-A96E-B751B3AC445E}"/>
                    </a:ext>
                  </a:extLst>
                </p:cNvPr>
                <p:cNvSpPr txBox="1"/>
                <p:nvPr/>
              </p:nvSpPr>
              <p:spPr>
                <a:xfrm>
                  <a:off x="2950594" y="1326000"/>
                  <a:ext cx="541772" cy="43217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sz="15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AU" sz="15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AU" sz="15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den>
                        </m:f>
                      </m:oMath>
                    </m:oMathPara>
                  </a14:m>
                  <a:endPara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4088B29B-CBE2-EE4A-A96E-B751B3AC44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0594" y="1326000"/>
                  <a:ext cx="541772" cy="432170"/>
                </a:xfrm>
                <a:prstGeom prst="rect">
                  <a:avLst/>
                </a:prstGeom>
                <a:blipFill>
                  <a:blip r:embed="rId36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CEA9B27-55AA-0F46-990F-EC7B096E330F}"/>
              </a:ext>
            </a:extLst>
          </p:cNvPr>
          <p:cNvGrpSpPr/>
          <p:nvPr/>
        </p:nvGrpSpPr>
        <p:grpSpPr>
          <a:xfrm flipV="1">
            <a:off x="400045" y="5675945"/>
            <a:ext cx="2472414" cy="994438"/>
            <a:chOff x="1019952" y="790400"/>
            <a:chExt cx="2472414" cy="994438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D067CED-273F-9E4C-A4F7-4484F665F047}"/>
                </a:ext>
              </a:extLst>
            </p:cNvPr>
            <p:cNvGrpSpPr/>
            <p:nvPr/>
          </p:nvGrpSpPr>
          <p:grpSpPr>
            <a:xfrm>
              <a:off x="1019952" y="999664"/>
              <a:ext cx="1930643" cy="785174"/>
              <a:chOff x="664352" y="1685464"/>
              <a:chExt cx="1930643" cy="785174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3C442D8F-74C0-9C40-BA23-36029707D102}"/>
                  </a:ext>
                </a:extLst>
              </p:cNvPr>
              <p:cNvGrpSpPr/>
              <p:nvPr/>
            </p:nvGrpSpPr>
            <p:grpSpPr>
              <a:xfrm>
                <a:off x="664352" y="1685464"/>
                <a:ext cx="1930643" cy="785174"/>
                <a:chOff x="664352" y="1685464"/>
                <a:chExt cx="1930643" cy="785174"/>
              </a:xfrm>
            </p:grpSpPr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020DBFC3-2328-0942-9428-840962421136}"/>
                    </a:ext>
                  </a:extLst>
                </p:cNvPr>
                <p:cNvGrpSpPr/>
                <p:nvPr/>
              </p:nvGrpSpPr>
              <p:grpSpPr>
                <a:xfrm>
                  <a:off x="664352" y="1685464"/>
                  <a:ext cx="1930643" cy="785174"/>
                  <a:chOff x="664352" y="1685464"/>
                  <a:chExt cx="1930643" cy="785174"/>
                </a:xfrm>
              </p:grpSpPr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2D60FB43-898E-E042-A743-7A1D7AD3C0A1}"/>
                      </a:ext>
                    </a:extLst>
                  </p:cNvPr>
                  <p:cNvGrpSpPr/>
                  <p:nvPr/>
                </p:nvGrpSpPr>
                <p:grpSpPr>
                  <a:xfrm>
                    <a:off x="664352" y="1685464"/>
                    <a:ext cx="1930643" cy="785174"/>
                    <a:chOff x="4382508" y="1770242"/>
                    <a:chExt cx="1930643" cy="785174"/>
                  </a:xfrm>
                </p:grpSpPr>
                <p:cxnSp>
                  <p:nvCxnSpPr>
                    <p:cNvPr id="100" name="Straight Connector 99">
                      <a:extLst>
                        <a:ext uri="{FF2B5EF4-FFF2-40B4-BE49-F238E27FC236}">
                          <a16:creationId xmlns:a16="http://schemas.microsoft.com/office/drawing/2014/main" id="{7A358105-BF72-2548-BA0E-ECA5539602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545808" y="1770242"/>
                      <a:ext cx="767343" cy="310672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Connector 100">
                      <a:extLst>
                        <a:ext uri="{FF2B5EF4-FFF2-40B4-BE49-F238E27FC236}">
                          <a16:creationId xmlns:a16="http://schemas.microsoft.com/office/drawing/2014/main" id="{A66D0E83-BB33-3D40-AECA-6F2703CD2C5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382508" y="2196330"/>
                      <a:ext cx="660546" cy="359086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9" name="TextBox 98">
                        <a:extLst>
                          <a:ext uri="{FF2B5EF4-FFF2-40B4-BE49-F238E27FC236}">
                            <a16:creationId xmlns:a16="http://schemas.microsoft.com/office/drawing/2014/main" id="{04FD222F-A3A7-B744-85CE-519B9624530B}"/>
                          </a:ext>
                        </a:extLst>
                      </p:cNvPr>
                      <p:cNvSpPr txBox="1"/>
                      <p:nvPr/>
                    </p:nvSpPr>
                    <p:spPr>
                      <a:xfrm flipV="1">
                        <a:off x="2140277" y="1693023"/>
                        <a:ext cx="144000" cy="28918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AU" sz="1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100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AU" sz="1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9" name="TextBox 98">
                        <a:extLst>
                          <a:ext uri="{FF2B5EF4-FFF2-40B4-BE49-F238E27FC236}">
                            <a16:creationId xmlns:a16="http://schemas.microsoft.com/office/drawing/2014/main" id="{04FD222F-A3A7-B744-85CE-519B9624530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V="1">
                        <a:off x="2140277" y="1693023"/>
                        <a:ext cx="144000" cy="289182"/>
                      </a:xfrm>
                      <a:prstGeom prst="rect">
                        <a:avLst/>
                      </a:prstGeom>
                      <a:blipFill>
                        <a:blip r:embed="rId37"/>
                        <a:stretch>
                          <a:fillRect l="-8333" t="-4348" r="-8333" b="-1304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EF661661-220B-9B47-B286-60D1ED239066}"/>
                    </a:ext>
                  </a:extLst>
                </p:cNvPr>
                <p:cNvGrpSpPr/>
                <p:nvPr/>
              </p:nvGrpSpPr>
              <p:grpSpPr>
                <a:xfrm flipV="1">
                  <a:off x="1827652" y="1996136"/>
                  <a:ext cx="767342" cy="316828"/>
                  <a:chOff x="1782225" y="2226968"/>
                  <a:chExt cx="767342" cy="316828"/>
                </a:xfrm>
              </p:grpSpPr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569A2BDB-7EA0-9244-BC7B-CF9F28668D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82225" y="2226968"/>
                    <a:ext cx="767342" cy="316828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7" name="TextBox 96">
                        <a:extLst>
                          <a:ext uri="{FF2B5EF4-FFF2-40B4-BE49-F238E27FC236}">
                            <a16:creationId xmlns:a16="http://schemas.microsoft.com/office/drawing/2014/main" id="{DA4B7A91-E1CD-A549-8636-0B1462016D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93896" y="2233124"/>
                        <a:ext cx="144000" cy="28918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AU" sz="1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1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sz="1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7" name="TextBox 96">
                        <a:extLst>
                          <a:ext uri="{FF2B5EF4-FFF2-40B4-BE49-F238E27FC236}">
                            <a16:creationId xmlns:a16="http://schemas.microsoft.com/office/drawing/2014/main" id="{DA4B7A91-E1CD-A549-8636-0B1462016D1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93896" y="2233124"/>
                        <a:ext cx="144000" cy="289182"/>
                      </a:xfrm>
                      <a:prstGeom prst="rect">
                        <a:avLst/>
                      </a:prstGeom>
                      <a:blipFill>
                        <a:blip r:embed="rId38"/>
                        <a:stretch>
                          <a:fillRect l="-8333" t="-4167" r="-8333" b="-12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851FCAB8-F8C9-FA47-83A7-2D21B2704ABB}"/>
                      </a:ext>
                    </a:extLst>
                  </p:cNvPr>
                  <p:cNvSpPr txBox="1"/>
                  <p:nvPr/>
                </p:nvSpPr>
                <p:spPr>
                  <a:xfrm flipV="1">
                    <a:off x="922686" y="2144997"/>
                    <a:ext cx="144000" cy="29219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AU" sz="1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1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AU" sz="1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den>
                          </m:f>
                        </m:oMath>
                      </m:oMathPara>
                    </a14:m>
                    <a:endPara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851FCAB8-F8C9-FA47-83A7-2D21B2704A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V="1">
                    <a:off x="922686" y="2144997"/>
                    <a:ext cx="144000" cy="292196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30769" t="-4167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8F98713F-E15B-844C-A90D-FF6E7A08667C}"/>
                    </a:ext>
                  </a:extLst>
                </p:cNvPr>
                <p:cNvSpPr txBox="1"/>
                <p:nvPr/>
              </p:nvSpPr>
              <p:spPr>
                <a:xfrm flipV="1">
                  <a:off x="1733957" y="1093392"/>
                  <a:ext cx="450000" cy="4383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sz="15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AU" sz="15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AU" sz="15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den>
                        </m:f>
                      </m:oMath>
                    </m:oMathPara>
                  </a14:m>
                  <a:endPara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8F98713F-E15B-844C-A90D-FF6E7A0866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V="1">
                  <a:off x="1733957" y="1093392"/>
                  <a:ext cx="450000" cy="438325"/>
                </a:xfrm>
                <a:prstGeom prst="rect">
                  <a:avLst/>
                </a:prstGeom>
                <a:blipFill>
                  <a:blip r:embed="rId40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4676566-3B7F-1D48-B55E-0D6DF9A59F15}"/>
                    </a:ext>
                  </a:extLst>
                </p:cNvPr>
                <p:cNvSpPr txBox="1"/>
                <p:nvPr/>
              </p:nvSpPr>
              <p:spPr>
                <a:xfrm flipV="1">
                  <a:off x="2945476" y="790400"/>
                  <a:ext cx="540001" cy="43364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sz="15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AU" sz="15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AU" sz="15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den>
                        </m:f>
                      </m:oMath>
                    </m:oMathPara>
                  </a14:m>
                  <a:endPara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4676566-3B7F-1D48-B55E-0D6DF9A59F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V="1">
                  <a:off x="2945476" y="790400"/>
                  <a:ext cx="540001" cy="433645"/>
                </a:xfrm>
                <a:prstGeom prst="rect">
                  <a:avLst/>
                </a:prstGeom>
                <a:blipFill>
                  <a:blip r:embed="rId41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5CC9C13F-062E-B943-B0A5-76D08A5A4111}"/>
                    </a:ext>
                  </a:extLst>
                </p:cNvPr>
                <p:cNvSpPr txBox="1"/>
                <p:nvPr/>
              </p:nvSpPr>
              <p:spPr>
                <a:xfrm flipV="1">
                  <a:off x="2950594" y="1324525"/>
                  <a:ext cx="541772" cy="43364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sz="15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AU" sz="15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15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den>
                        </m:f>
                      </m:oMath>
                    </m:oMathPara>
                  </a14:m>
                  <a:endPara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5CC9C13F-062E-B943-B0A5-76D08A5A41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V="1">
                  <a:off x="2950594" y="1324525"/>
                  <a:ext cx="541772" cy="433645"/>
                </a:xfrm>
                <a:prstGeom prst="rect">
                  <a:avLst/>
                </a:prstGeom>
                <a:blipFill>
                  <a:blip r:embed="rId42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61763E7-8772-C84B-9B50-E990A8161B27}"/>
                  </a:ext>
                </a:extLst>
              </p:cNvPr>
              <p:cNvSpPr txBox="1"/>
              <p:nvPr/>
            </p:nvSpPr>
            <p:spPr>
              <a:xfrm>
                <a:off x="3768316" y="6136665"/>
                <a:ext cx="576000" cy="289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sz="1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1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61763E7-8772-C84B-9B50-E990A8161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316" y="6136665"/>
                <a:ext cx="576000" cy="289118"/>
              </a:xfrm>
              <a:prstGeom prst="rect">
                <a:avLst/>
              </a:prstGeom>
              <a:blipFill>
                <a:blip r:embed="rId43"/>
                <a:stretch>
                  <a:fillRect t="-434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A09B7FE-98F9-5744-9944-04E5D59612B3}"/>
                  </a:ext>
                </a:extLst>
              </p:cNvPr>
              <p:cNvSpPr txBox="1"/>
              <p:nvPr/>
            </p:nvSpPr>
            <p:spPr>
              <a:xfrm>
                <a:off x="4370092" y="5635005"/>
                <a:ext cx="576000" cy="289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sz="1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AU" sz="1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A09B7FE-98F9-5744-9944-04E5D5961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092" y="5635005"/>
                <a:ext cx="576000" cy="289118"/>
              </a:xfrm>
              <a:prstGeom prst="rect">
                <a:avLst/>
              </a:prstGeom>
              <a:blipFill>
                <a:blip r:embed="rId4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8DBE7B6-99D2-9C4A-9B44-ACA3472C8753}"/>
                  </a:ext>
                </a:extLst>
              </p:cNvPr>
              <p:cNvSpPr txBox="1"/>
              <p:nvPr/>
            </p:nvSpPr>
            <p:spPr>
              <a:xfrm>
                <a:off x="5633206" y="5635005"/>
                <a:ext cx="576000" cy="289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sz="1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1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8DBE7B6-99D2-9C4A-9B44-ACA3472C8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206" y="5635005"/>
                <a:ext cx="576000" cy="289118"/>
              </a:xfrm>
              <a:prstGeom prst="rect">
                <a:avLst/>
              </a:prstGeom>
              <a:blipFill>
                <a:blip r:embed="rId4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19D45A3-20F3-4A41-A890-008AFCD7AEF3}"/>
                  </a:ext>
                </a:extLst>
              </p:cNvPr>
              <p:cNvSpPr txBox="1"/>
              <p:nvPr/>
            </p:nvSpPr>
            <p:spPr>
              <a:xfrm>
                <a:off x="5002711" y="5635005"/>
                <a:ext cx="576000" cy="289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sz="1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1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19D45A3-20F3-4A41-A890-008AFCD7A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711" y="5635005"/>
                <a:ext cx="576000" cy="289118"/>
              </a:xfrm>
              <a:prstGeom prst="rect">
                <a:avLst/>
              </a:prstGeom>
              <a:blipFill>
                <a:blip r:embed="rId4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CA0CCDF-55EA-794C-A100-FF9CC27522ED}"/>
              </a:ext>
            </a:extLst>
          </p:cNvPr>
          <p:cNvGrpSpPr/>
          <p:nvPr/>
        </p:nvGrpSpPr>
        <p:grpSpPr>
          <a:xfrm>
            <a:off x="7413863" y="4348377"/>
            <a:ext cx="2625977" cy="2131642"/>
            <a:chOff x="2529811" y="780892"/>
            <a:chExt cx="2625977" cy="2131642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7944C11-BD1E-0941-8B11-D8C5450697EB}"/>
                </a:ext>
              </a:extLst>
            </p:cNvPr>
            <p:cNvGrpSpPr/>
            <p:nvPr/>
          </p:nvGrpSpPr>
          <p:grpSpPr>
            <a:xfrm>
              <a:off x="2529811" y="780892"/>
              <a:ext cx="2625977" cy="2131642"/>
              <a:chOff x="2529811" y="780892"/>
              <a:chExt cx="2625977" cy="2131642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906888A5-0267-7542-B703-0612066BA101}"/>
                  </a:ext>
                </a:extLst>
              </p:cNvPr>
              <p:cNvSpPr/>
              <p:nvPr/>
            </p:nvSpPr>
            <p:spPr>
              <a:xfrm>
                <a:off x="3135084" y="1292534"/>
                <a:ext cx="810000" cy="1080000"/>
              </a:xfrm>
              <a:prstGeom prst="rect">
                <a:avLst/>
              </a:prstGeom>
              <a:solidFill>
                <a:srgbClr val="FF0000">
                  <a:alpha val="9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E6532BD2-5A17-5C4E-B4B3-7F74E0C3267C}"/>
                  </a:ext>
                </a:extLst>
              </p:cNvPr>
              <p:cNvSpPr/>
              <p:nvPr/>
            </p:nvSpPr>
            <p:spPr>
              <a:xfrm>
                <a:off x="3135084" y="2372534"/>
                <a:ext cx="810000" cy="540000"/>
              </a:xfrm>
              <a:prstGeom prst="rect">
                <a:avLst/>
              </a:prstGeom>
              <a:solidFill>
                <a:srgbClr val="FFC000">
                  <a:alpha val="9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E99B1773-6E86-4A49-8F12-B02DCAE5BAF7}"/>
                  </a:ext>
                </a:extLst>
              </p:cNvPr>
              <p:cNvSpPr/>
              <p:nvPr/>
            </p:nvSpPr>
            <p:spPr>
              <a:xfrm>
                <a:off x="3946153" y="1292534"/>
                <a:ext cx="630000" cy="720000"/>
              </a:xfrm>
              <a:prstGeom prst="rect">
                <a:avLst/>
              </a:prstGeom>
              <a:solidFill>
                <a:srgbClr val="0070C0">
                  <a:alpha val="9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5A1D7E50-660F-4C48-BD33-A822936E1996}"/>
                  </a:ext>
                </a:extLst>
              </p:cNvPr>
              <p:cNvSpPr/>
              <p:nvPr/>
            </p:nvSpPr>
            <p:spPr>
              <a:xfrm>
                <a:off x="3946153" y="2012534"/>
                <a:ext cx="630000" cy="900000"/>
              </a:xfrm>
              <a:prstGeom prst="rect">
                <a:avLst/>
              </a:prstGeom>
              <a:solidFill>
                <a:srgbClr val="00B0F0">
                  <a:alpha val="9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1838AA8E-2ABF-AA43-9006-8B8F85C3DF43}"/>
                      </a:ext>
                    </a:extLst>
                  </p:cNvPr>
                  <p:cNvSpPr txBox="1"/>
                  <p:nvPr/>
                </p:nvSpPr>
                <p:spPr>
                  <a:xfrm>
                    <a:off x="3270083" y="780892"/>
                    <a:ext cx="540000" cy="43832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AU" sz="15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15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AU" sz="15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den>
                          </m:f>
                        </m:oMath>
                      </m:oMathPara>
                    </a14:m>
                    <a:endParaRPr lang="en-US" sz="15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1838AA8E-2ABF-AA43-9006-8B8F85C3DF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0083" y="780892"/>
                    <a:ext cx="540000" cy="438325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AEA70027-BC0E-8D43-BE1F-5919FCCDB885}"/>
                      </a:ext>
                    </a:extLst>
                  </p:cNvPr>
                  <p:cNvSpPr txBox="1"/>
                  <p:nvPr/>
                </p:nvSpPr>
                <p:spPr>
                  <a:xfrm>
                    <a:off x="2529811" y="1609953"/>
                    <a:ext cx="828000" cy="43370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AU" sz="15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15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AU" sz="15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den>
                          </m:f>
                        </m:oMath>
                      </m:oMathPara>
                    </a14:m>
                    <a:endParaRPr lang="en-US" sz="15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AEA70027-BC0E-8D43-BE1F-5919FCCDB8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9811" y="1609953"/>
                    <a:ext cx="828000" cy="433708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D31B5B1D-842F-DE4B-B326-C50B4EB114A4}"/>
                      </a:ext>
                    </a:extLst>
                  </p:cNvPr>
                  <p:cNvSpPr txBox="1"/>
                  <p:nvPr/>
                </p:nvSpPr>
                <p:spPr>
                  <a:xfrm>
                    <a:off x="3986033" y="786598"/>
                    <a:ext cx="540000" cy="4328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AU" sz="15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15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AU" sz="15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den>
                          </m:f>
                        </m:oMath>
                      </m:oMathPara>
                    </a14:m>
                    <a:endParaRPr lang="en-US" sz="15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D31B5B1D-842F-DE4B-B326-C50B4EB114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6033" y="786598"/>
                    <a:ext cx="540000" cy="432811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DD820351-767B-2346-B37F-90C29CFA838A}"/>
                      </a:ext>
                    </a:extLst>
                  </p:cNvPr>
                  <p:cNvSpPr txBox="1"/>
                  <p:nvPr/>
                </p:nvSpPr>
                <p:spPr>
                  <a:xfrm>
                    <a:off x="2529811" y="2424792"/>
                    <a:ext cx="828000" cy="43370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AU" sz="15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15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AU" sz="15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den>
                          </m:f>
                        </m:oMath>
                      </m:oMathPara>
                    </a14:m>
                    <a:endParaRPr lang="en-US" sz="15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DD820351-767B-2346-B37F-90C29CFA83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9811" y="2424792"/>
                    <a:ext cx="828000" cy="433708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A460B3D9-90D7-C44C-9307-33FFC2C9750A}"/>
                      </a:ext>
                    </a:extLst>
                  </p:cNvPr>
                  <p:cNvSpPr txBox="1"/>
                  <p:nvPr/>
                </p:nvSpPr>
                <p:spPr>
                  <a:xfrm>
                    <a:off x="4327788" y="1430619"/>
                    <a:ext cx="828000" cy="43217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AU" sz="15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15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15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en-US" sz="15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A460B3D9-90D7-C44C-9307-33FFC2C975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7788" y="1430619"/>
                    <a:ext cx="828000" cy="432170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4941679E-247C-5045-8341-DFF6BB7F8158}"/>
                      </a:ext>
                    </a:extLst>
                  </p:cNvPr>
                  <p:cNvSpPr txBox="1"/>
                  <p:nvPr/>
                </p:nvSpPr>
                <p:spPr>
                  <a:xfrm>
                    <a:off x="4327788" y="2251898"/>
                    <a:ext cx="828000" cy="43217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AU" sz="15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15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AU" sz="15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en-US" sz="15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4941679E-247C-5045-8341-DFF6BB7F81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7788" y="2251898"/>
                    <a:ext cx="828000" cy="432170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A9DF1547-8EBD-844D-8089-4859F7BA9BA6}"/>
                    </a:ext>
                  </a:extLst>
                </p:cNvPr>
                <p:cNvSpPr txBox="1"/>
                <p:nvPr/>
              </p:nvSpPr>
              <p:spPr>
                <a:xfrm>
                  <a:off x="3324514" y="1682729"/>
                  <a:ext cx="430821" cy="2881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sz="1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AU" sz="10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AU" sz="1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den>
                        </m:f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A9DF1547-8EBD-844D-8089-4859F7BA9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4514" y="1682729"/>
                  <a:ext cx="430821" cy="288156"/>
                </a:xfrm>
                <a:prstGeom prst="rect">
                  <a:avLst/>
                </a:prstGeom>
                <a:blipFill>
                  <a:blip r:embed="rId53"/>
                  <a:stretch>
                    <a:fillRect t="-4348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9ADB4555-5C46-D243-AAE6-D6FC1564B621}"/>
                    </a:ext>
                  </a:extLst>
                </p:cNvPr>
                <p:cNvSpPr txBox="1"/>
                <p:nvPr/>
              </p:nvSpPr>
              <p:spPr>
                <a:xfrm>
                  <a:off x="4006569" y="1502145"/>
                  <a:ext cx="509766" cy="28911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sz="1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AU" sz="10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1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den>
                        </m:f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9ADB4555-5C46-D243-AAE6-D6FC1564B6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6569" y="1502145"/>
                  <a:ext cx="509766" cy="289118"/>
                </a:xfrm>
                <a:prstGeom prst="rect">
                  <a:avLst/>
                </a:prstGeom>
                <a:blipFill>
                  <a:blip r:embed="rId54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6F046950-903A-AC4B-835B-CAA401DEE342}"/>
                    </a:ext>
                  </a:extLst>
                </p:cNvPr>
                <p:cNvSpPr txBox="1"/>
                <p:nvPr/>
              </p:nvSpPr>
              <p:spPr>
                <a:xfrm>
                  <a:off x="4034266" y="2317975"/>
                  <a:ext cx="443533" cy="28911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sz="1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AU" sz="10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AU" sz="1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den>
                        </m:f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6F046950-903A-AC4B-835B-CAA401DEE3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266" y="2317975"/>
                  <a:ext cx="443533" cy="289118"/>
                </a:xfrm>
                <a:prstGeom prst="rect">
                  <a:avLst/>
                </a:prstGeom>
                <a:blipFill>
                  <a:blip r:embed="rId5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1FBE1378-B330-A34F-9F48-5453BC20C0A6}"/>
                    </a:ext>
                  </a:extLst>
                </p:cNvPr>
                <p:cNvSpPr txBox="1"/>
                <p:nvPr/>
              </p:nvSpPr>
              <p:spPr>
                <a:xfrm>
                  <a:off x="3251924" y="2497087"/>
                  <a:ext cx="576000" cy="28911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sz="1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AU" sz="10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AU" sz="1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den>
                        </m:f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1FBE1378-B330-A34F-9F48-5453BC20C0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924" y="2497087"/>
                  <a:ext cx="576000" cy="289118"/>
                </a:xfrm>
                <a:prstGeom prst="rect">
                  <a:avLst/>
                </a:prstGeom>
                <a:blipFill>
                  <a:blip r:embed="rId56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5094B28-804D-4D4C-AB3A-70F45FF9F2AD}"/>
              </a:ext>
            </a:extLst>
          </p:cNvPr>
          <p:cNvGrpSpPr/>
          <p:nvPr/>
        </p:nvGrpSpPr>
        <p:grpSpPr>
          <a:xfrm>
            <a:off x="3646097" y="2619616"/>
            <a:ext cx="2880000" cy="1800000"/>
            <a:chOff x="4023360" y="1570048"/>
            <a:chExt cx="2880000" cy="1800000"/>
          </a:xfrm>
        </p:grpSpPr>
        <p:sp>
          <p:nvSpPr>
            <p:cNvPr id="170" name="Rounded Rectangle 169">
              <a:extLst>
                <a:ext uri="{FF2B5EF4-FFF2-40B4-BE49-F238E27FC236}">
                  <a16:creationId xmlns:a16="http://schemas.microsoft.com/office/drawing/2014/main" id="{646AAF68-CF26-9D4C-8200-B6F045E9422C}"/>
                </a:ext>
              </a:extLst>
            </p:cNvPr>
            <p:cNvSpPr/>
            <p:nvPr/>
          </p:nvSpPr>
          <p:spPr>
            <a:xfrm>
              <a:off x="4023360" y="1570048"/>
              <a:ext cx="2880000" cy="1800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227793A2-683B-4D47-9E28-92853A33489C}"/>
                </a:ext>
              </a:extLst>
            </p:cNvPr>
            <p:cNvGrpSpPr/>
            <p:nvPr/>
          </p:nvGrpSpPr>
          <p:grpSpPr>
            <a:xfrm>
              <a:off x="4709489" y="1584144"/>
              <a:ext cx="1917960" cy="1601778"/>
              <a:chOff x="4594380" y="1588270"/>
              <a:chExt cx="1917960" cy="1601778"/>
            </a:xfrm>
          </p:grpSpPr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4398DC98-EF4A-1048-9A68-47969449FC27}"/>
                  </a:ext>
                </a:extLst>
              </p:cNvPr>
              <p:cNvGrpSpPr/>
              <p:nvPr/>
            </p:nvGrpSpPr>
            <p:grpSpPr>
              <a:xfrm>
                <a:off x="4594380" y="1930048"/>
                <a:ext cx="1917960" cy="1260000"/>
                <a:chOff x="4631487" y="1938423"/>
                <a:chExt cx="1917960" cy="1260000"/>
              </a:xfrm>
            </p:grpSpPr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69FCFA5E-476C-9C48-B860-84CFDD92AA1B}"/>
                    </a:ext>
                  </a:extLst>
                </p:cNvPr>
                <p:cNvSpPr/>
                <p:nvPr/>
              </p:nvSpPr>
              <p:spPr>
                <a:xfrm>
                  <a:off x="4631487" y="1938423"/>
                  <a:ext cx="1260000" cy="1260000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075B8335-E579-6141-9851-BD4C5422B92B}"/>
                    </a:ext>
                  </a:extLst>
                </p:cNvPr>
                <p:cNvSpPr/>
                <p:nvPr/>
              </p:nvSpPr>
              <p:spPr>
                <a:xfrm>
                  <a:off x="5289447" y="1938423"/>
                  <a:ext cx="1260000" cy="1260000"/>
                </a:xfrm>
                <a:prstGeom prst="ellipse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4CFEA15F-E0CE-9342-8668-40694E3A7743}"/>
                      </a:ext>
                    </a:extLst>
                  </p:cNvPr>
                  <p:cNvSpPr txBox="1"/>
                  <p:nvPr/>
                </p:nvSpPr>
                <p:spPr>
                  <a:xfrm>
                    <a:off x="5053049" y="1588270"/>
                    <a:ext cx="3446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4B36CD5F-FF67-B740-A42D-B36B7FF020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53049" y="1588270"/>
                    <a:ext cx="344658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1E19E914-948F-2F48-BE9C-305B658E77F4}"/>
                      </a:ext>
                    </a:extLst>
                  </p:cNvPr>
                  <p:cNvSpPr txBox="1"/>
                  <p:nvPr/>
                </p:nvSpPr>
                <p:spPr>
                  <a:xfrm>
                    <a:off x="5710011" y="1588270"/>
                    <a:ext cx="3446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BFA3B082-37A0-DD49-9EAD-838FF52328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0011" y="1588270"/>
                    <a:ext cx="344658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BDCCDCE0-6E9E-5F4E-8B8C-981D763EDE85}"/>
                    </a:ext>
                  </a:extLst>
                </p:cNvPr>
                <p:cNvSpPr txBox="1"/>
                <p:nvPr/>
              </p:nvSpPr>
              <p:spPr>
                <a:xfrm>
                  <a:off x="4088921" y="1640388"/>
                  <a:ext cx="3446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AU" b="0" i="0" dirty="0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99850DFE-27A5-2741-BB62-F524B7B2EE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8921" y="1640388"/>
                  <a:ext cx="344658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9D0E0092-0420-864F-90A4-E53AC0B7CADC}"/>
                    </a:ext>
                  </a:extLst>
                </p:cNvPr>
                <p:cNvSpPr txBox="1"/>
                <p:nvPr/>
              </p:nvSpPr>
              <p:spPr>
                <a:xfrm>
                  <a:off x="4145579" y="3031122"/>
                  <a:ext cx="576000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4,6,8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559A98F-0D78-1447-A331-6CBA2DD6C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5579" y="3031122"/>
                  <a:ext cx="576000" cy="153888"/>
                </a:xfrm>
                <a:prstGeom prst="rect">
                  <a:avLst/>
                </a:prstGeom>
                <a:blipFill>
                  <a:blip r:embed="rId57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B9885A2-7899-5942-B0A5-DC8788881483}"/>
                    </a:ext>
                  </a:extLst>
                </p:cNvPr>
                <p:cNvSpPr txBox="1"/>
                <p:nvPr/>
              </p:nvSpPr>
              <p:spPr>
                <a:xfrm>
                  <a:off x="4747355" y="2424717"/>
                  <a:ext cx="576000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1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AU" sz="1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,9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962853DF-A020-6747-B8DA-C42C859CBB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7355" y="2424717"/>
                  <a:ext cx="576000" cy="153888"/>
                </a:xfrm>
                <a:prstGeom prst="rect">
                  <a:avLst/>
                </a:prstGeom>
                <a:blipFill>
                  <a:blip r:embed="rId58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0BB90D7E-F475-1647-84FE-4EF5FDB03654}"/>
                    </a:ext>
                  </a:extLst>
                </p:cNvPr>
                <p:cNvSpPr txBox="1"/>
                <p:nvPr/>
              </p:nvSpPr>
              <p:spPr>
                <a:xfrm>
                  <a:off x="6010469" y="2424717"/>
                  <a:ext cx="576000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1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7458B072-D1B0-0A4D-9CDB-E0A284A6F0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0469" y="2424717"/>
                  <a:ext cx="576000" cy="153888"/>
                </a:xfrm>
                <a:prstGeom prst="rect">
                  <a:avLst/>
                </a:prstGeom>
                <a:blipFill>
                  <a:blip r:embed="rId5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6061D425-8723-A646-9FFC-CD306842A0A2}"/>
                    </a:ext>
                  </a:extLst>
                </p:cNvPr>
                <p:cNvSpPr txBox="1"/>
                <p:nvPr/>
              </p:nvSpPr>
              <p:spPr>
                <a:xfrm>
                  <a:off x="5379974" y="2424717"/>
                  <a:ext cx="576000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1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AU" sz="1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,5,7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885CA3E0-7B0C-EE45-8A13-D44249D5DF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9974" y="2424717"/>
                  <a:ext cx="576000" cy="153888"/>
                </a:xfrm>
                <a:prstGeom prst="rect">
                  <a:avLst/>
                </a:prstGeom>
                <a:blipFill>
                  <a:blip r:embed="rId60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3934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3689</TotalTime>
  <Words>101</Words>
  <Application>Microsoft Macintosh PowerPoint</Application>
  <PresentationFormat>Widescreen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Dongwon Ryu</dc:creator>
  <cp:lastModifiedBy>Dongwon Ryu</cp:lastModifiedBy>
  <cp:revision>22</cp:revision>
  <dcterms:created xsi:type="dcterms:W3CDTF">2023-04-20T01:41:54Z</dcterms:created>
  <dcterms:modified xsi:type="dcterms:W3CDTF">2023-05-03T14:27:55Z</dcterms:modified>
</cp:coreProperties>
</file>