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86affff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86affff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186affff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186affff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c0a4b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c0a4b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5eb6fc1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5eb6fc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5eb6f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5eb6f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5eb6fc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5eb6fc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5eb6fc1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5eb6fc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25eb6fc1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25eb6fc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86affff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86affff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7fcc62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7fcc62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d3a4879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d3a4879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fb9f6395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fb9f6395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620d82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620d82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5eb6fc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5eb6fc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86afff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86afff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186afff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186afff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5eb6fc1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5eb6fc1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sbin.com/qulalaq/edit?html,js,outpu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sbin.com/ceborat/edit?html,js,outpu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hrome.google.com/webstore/detail/react-developer-tools/fmkadmapgofadopljbjfkapdkoienihi?hl=en" TargetMode="External"/><Relationship Id="rId4" Type="http://schemas.openxmlformats.org/officeDocument/2006/relationships/hyperlink" Target="https://addons.mozilla.org/en-CA/firefox/addon/react-devtool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eactjs.org/docs/create-a-new-react-app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sbin.com/ripojet/edit?html,js,outpu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actjs.org/docs/create-a-new-react-app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fiddle.net/dgmouris/kw2arv4f/62/" TargetMode="External"/><Relationship Id="rId4" Type="http://schemas.openxmlformats.org/officeDocument/2006/relationships/hyperlink" Target="https://jsfiddle.net/dgmouris/kw2arv4f/7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sbin.com/fuqupen/12/edit?html,js,outpu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sbin.com/bizigum/edit?html,js,outpu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28877" y="12198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WebApps with Events, State and Effect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r>
              <a:rPr lang="en"/>
              <a:t> Hook Examples - Review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706150" y="1259675"/>
            <a:ext cx="3000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1: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live demo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706150" y="1650875"/>
            <a:ext cx="810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()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[loading, setLoading] =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.useState(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loadingExampleTimer;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this is going to load when the app begins.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.useEffect(()=&gt;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loadingExampleTimer = setTimeout(()=&gt;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setLoading(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}, 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2000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}, []);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(&lt;div&gt;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&lt;h1&gt;useEffect example.&lt;/h1&gt;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{loading ?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this is a ternary statement. 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&lt;p&gt;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Loading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!&lt;/p&gt; :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statement before the “:” will show when loading is true 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&lt;p&gt;completed after 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seconds!&lt;/p&gt;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this will show when loading is false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&lt;/div&gt;);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Hook Examples - Review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5270225" y="954350"/>
            <a:ext cx="3000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2: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live demo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87900" y="1277700"/>
            <a:ext cx="853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() =&gt;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ARTICLE_URL =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"https://hacker-news.firebaseio.com/v0/item/22594549.json?print=pretty"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[loading, setLoading]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.useState(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[articleData, setArticleData]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.useState({});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.useEffect(()=&gt; { 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this will get executed when the component is created.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fetch(ARTICLE_URL)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.then((response)=&gt;{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response.json();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}).then((responseBody)=&gt;{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setArticleData(responseBody) 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you can see here we can change the state in a promise!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setLoading(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});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}, []);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(&lt;div&gt;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&lt;h1&gt;useEffect example.&lt;/h1&gt;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{loading?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Ternary statements are how you do conditions. (unless in a function)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&lt;p&gt; loading&lt;/p&gt; :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&lt;div&gt;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&lt;a href={articleData.url}&gt;{articleData.title}&lt;/a&gt;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&lt;/div&gt;}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&lt;/div&gt;);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946900" y="838575"/>
            <a:ext cx="429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Expectations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React Lists with JSX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State Hook (with Events)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useEffect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Example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React Lists and State Example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Discuss Assignment 4a.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Begin building.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Debugger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Install React Locally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Challenge (from last class included)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4A - Building React App 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87900" y="1261225"/>
            <a:ext cx="8368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your assignments so far you’ve built your stock viewer application with handlebars templates and you’ve built a Stock class that calls the Alpha Vantage API. As well we’ve written tests so we know our Stock class works.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 convert this app to use React let’s talk about the components of the application that we can see: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Stock Search Form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Stock Price Display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Stock Price History List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So let’s remove handlebars and the traditional DOM manipulation from the project to swap it with the React.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React Apps Locally - Debugger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87900" y="1261225"/>
            <a:ext cx="8368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We’re going to building our React apps locally, so before we move forward we need tools to make us more efficient and able to read errors that are clear.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 do so download the “React Developer Tools” as a chrome/firefox extension so that we can read some of the errors.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Download them here.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Chrome Extension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https://chrome.google.com/webstore/detail/react-developer-tools/fmkadmapgofadopljbjfkapdkoienihi?hl=en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Firefox Extension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4"/>
              </a:rPr>
              <a:t>https://addons.mozilla.org/en-CA/firefox/addon/react-devtools/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React locally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87900" y="1261225"/>
            <a:ext cx="84594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We’re going to install all of the separate separate components locally so that we can get started. Below we install react, the react-dom and the babel react package for transpilation.</a:t>
            </a:r>
            <a:br>
              <a:rPr lang="en" sz="1600"/>
            </a:br>
            <a:br>
              <a:rPr lang="en" sz="1600"/>
            </a:br>
            <a:br>
              <a:rPr lang="en" sz="1600"/>
            </a:br>
            <a:r>
              <a:rPr lang="en" sz="1600"/>
              <a:t>We also need to configure our babel so that babel knows that we want to transpile some JSX.</a:t>
            </a: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r>
              <a:rPr lang="en" sz="1600"/>
              <a:t>Note: For your own projects you can use “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Create React App</a:t>
            </a:r>
            <a:r>
              <a:rPr lang="en" sz="1600"/>
              <a:t>” which gives you a ton of tools, but we’re not going to need all of them so we’re just going to go with a “bare bones” installation.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28"/>
          <p:cNvSpPr txBox="1"/>
          <p:nvPr/>
        </p:nvSpPr>
        <p:spPr>
          <a:xfrm>
            <a:off x="387900" y="1966050"/>
            <a:ext cx="50640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--development react react-dom @babel/preset-react</a:t>
            </a:r>
            <a:endParaRPr sz="1100">
              <a:solidFill>
                <a:srgbClr val="DCDC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387900" y="2977925"/>
            <a:ext cx="3000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"@babel/preset-react"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Build The App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1762452" y="11581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1369475" y="3049450"/>
            <a:ext cx="6425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 try it out for yourself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https://jsbin.com/ripojet/edit?html,js,output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Note this is a hard challenge. 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Reading/Resources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87900" y="1289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Create React App</a:t>
            </a:r>
            <a:br>
              <a:rPr lang="en" sz="1100"/>
            </a:br>
            <a:r>
              <a:rPr lang="en" sz="1100" u="sng">
                <a:solidFill>
                  <a:schemeClr val="hlink"/>
                </a:solidFill>
                <a:hlinkClick r:id="rId3"/>
              </a:rPr>
              <a:t>https://reactjs.org/docs/create-a-new-react-app.html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46900" y="838575"/>
            <a:ext cx="429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Expectations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React Lists with JSX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State Hook (with Events)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useEffect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Example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React Lists and State Example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Discuss Assignment 4a.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Begin building.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Debugger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Install React Locally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Challenge (from last class included)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- What I expect from you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Late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a good classmate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go to stupid sites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up to class </a:t>
            </a:r>
            <a:br>
              <a:rPr lang="en"/>
            </a:br>
            <a:r>
              <a:rPr lang="en"/>
              <a:t>(10 mins I shut the door. Send me a message if you show up all the time or if you get in an accident and I’ll let you in.)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310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React Lists with JSX Examples - Review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50900" y="1243350"/>
            <a:ext cx="33198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reactConcepts = [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component_type: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"functional"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name: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"useEffect"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component_type: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"functional"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name: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"useState"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component_type: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"class"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name: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"componentDidUpdate"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848400" y="1071750"/>
            <a:ext cx="529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ConceptItem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(props)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(&lt;li key={props.key}&gt;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concept: {props.value.name}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ses {props.value.component_type} components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&lt;/li&gt;);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ConceptList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(props)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(&lt;div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"concepts"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&lt;h1&gt;{props.title}&lt;/h1&gt;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&lt;ul&gt;{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props.concepts.map((concept, index)=&gt;{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&lt;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ConceptItem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key={index} value={concept}/&gt;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})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}&lt;/ul&gt;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()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(&lt;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ConceptList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title=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"React Concepts"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concepts={reactConcepts}/&gt;);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62100" y="4071750"/>
            <a:ext cx="33495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Example 1 (using list keys)</a:t>
            </a:r>
            <a:br>
              <a:rPr lang="en" sz="1600"/>
            </a:br>
            <a:r>
              <a:rPr lang="en" sz="1600" u="sng">
                <a:solidFill>
                  <a:schemeClr val="hlink"/>
                </a:solidFill>
                <a:hlinkClick r:id="rId4"/>
              </a:rPr>
              <a:t>Example 2 (ids from a list)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946900" y="838575"/>
            <a:ext cx="429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Expectations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React Lists with JSX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State Hook (with Events)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useEffect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Example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React Lists and State Example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Discuss Assignment 4a.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Begin building.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Debugger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Install React Locally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Challenge (from last class included)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Hook (with Events) Examples</a:t>
            </a:r>
            <a:r>
              <a:rPr lang="en"/>
              <a:t> - Review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782500" y="1736775"/>
            <a:ext cx="53058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()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[inputValue, setInputValue] =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.useState(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keyUpHandler = (event)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setInputValue(event.target.value);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(&lt;div&gt;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&lt;h1&gt;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Second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&lt;/h1&gt;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&lt;input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onChange={keyUpHandler}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type=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"text"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&lt;p&gt;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The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text is: {inputValue}&lt;/p&gt;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&lt;/div&gt;);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706150" y="1345575"/>
            <a:ext cx="3000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1: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live demo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675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Hook </a:t>
            </a:r>
            <a:r>
              <a:rPr lang="en"/>
              <a:t>(with Events)</a:t>
            </a:r>
            <a:r>
              <a:rPr lang="en"/>
              <a:t> Examples</a:t>
            </a:r>
            <a:r>
              <a:rPr lang="en"/>
              <a:t> - Review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937400" y="1049700"/>
            <a:ext cx="3000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2: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live demo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29425" y="1507750"/>
            <a:ext cx="647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= ()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[clicked, setClicked] =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React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.useState(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clickHandler = (event)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newClickedValue = clicked + 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setClicked(newClickedValue);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(&lt;div&gt;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&lt;p&gt;clicked {clicked} times &lt;/p&gt;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&lt;button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onClick={(event)=&gt; clickHandler(event)}&gt;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Ultimate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Clicker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&lt;/button&gt;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&lt;/div&gt;);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46900" y="838575"/>
            <a:ext cx="4297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Expectations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React Lists with JSX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State Hook (with Events)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useEffect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Example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React Lists and State Example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Discuss Assignment 4a.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Begin building.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Debugger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Install React Locally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Challenge (from last class included)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