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141908b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141908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141908b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141908b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141908b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141908b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141908b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141908b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141908b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141908b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141908b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141908b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141908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141908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141908b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141908b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141908b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141908b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141908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141908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141908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141908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141908b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141908b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141908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141908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141908b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141908b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141908b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141908b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Front End Javascript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 good classmate/colleague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5"/>
            <a:ext cx="83682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a good colleague, you’ll have friends in the classroom and the future.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kind to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Behaving professionally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welcoming and inclusive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respectful of differing viewpoints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Gracefully accepting constructive criticism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Focusing on what is best for the 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empathy towards other classroom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Source: https://github.com/python/pycon-code-of-conduct/blob/master/code_of_conduct.md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not to do (or being a bad classmate)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5"/>
            <a:ext cx="83682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Swearing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mean to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Offending other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showing 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up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won’t be taking attendance, but I won’t help if you don’t show up consistently.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me an email if you don’t show up, tell me why. It takes one minute.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show up to class, I will try my best to make you succeed.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all win if you guys do great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try your best, you’re paying to be here and if you want extra curricular learning I will definitely point you in the right direction of learning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book time with me and you don’t show up to class, I reserve the right to tell you no. Value your class time, if you’re coming to class awesome, feel free to ask for help outside of class any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you can expect from me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1885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will mark your assignments within a week to two weeks (around a 7-12 days).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isn’t I will communicate this to you and try to get it to you as quick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might not have all the answers (I might for this course) but if I don’t have the answer to your question I will get it to you next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apply yourself and learn more things, I will help you learn more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out and about in the community, so if you show up to the Python meetup you can talk to me there. No class talk there, just Python stuff.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be letting you folks know before every class community events around town, go to them. Especially early in the semester when you have time.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43" name="Google Shape;14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are we?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Welcome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are you 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My expectations for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you can expect from 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Mental Health and Support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you’re going to learn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Support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super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your mental health seriously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breaks, don’t just work all the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your sleep seriously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 Health is an issue a bit more common in this field, so you’re not alone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HP there is a Mental Health counselling center that is downstairs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are we?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Welcome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are you 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My expectations for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you can expect from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Mental Health and Support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you’re going to learn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you’re going to learn in this Course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the course outline.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take a look at the course calendar.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Where are we?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Welcome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are you 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My expectations for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you can expect from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Mental Health and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you’re going to 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Course!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Welcome!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Dan Mouris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I’m a bit obsessed with code, I come from a software development 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love Python, I spoke at PyCon Canada, and I’m one of the organizers of Edmontonpy (I’m also a fan of javascript)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like cats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I’m a delusional Oilers fan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me questions if you want to learn more about my experience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Maybe after class:)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are we?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Welcome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Why are you here?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My expectations for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you can expect from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Mental Health and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you’re going to learn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you here?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here to learn: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/>
              <a:t>Get good at Javascript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about templating and CSS Preprocessing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how to use libraries, frameworks and learn Test Driven Development (TDD) and how to unit test applications.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UIs for applications that do cool things.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front end app using popular frameworks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Single Page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are we?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Welcome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are you here?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Expectations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My expectations for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you can expect from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Mental Health and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you’re going to learn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I expect from you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 good classmate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go to stupid sites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up to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Late Assignments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will be no tolerance for late assignments.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Times where it will be acceptable: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in the hospital.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difficult Circumstances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didn’t have time to get it done” isn’t an extremely difficult circumstance. If you think your circumstances are “extreme” please talk to me and I will make a call to give you extra time on the assignment or not.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talk to me about this before the assignment is due.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classes have the same expectations.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Cheating, you’re not smart if you cheat.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Both people get penalized.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Cheating if you are giving your assignment.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Cheating if you copy off of someone.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do it, I will make sure if you cheat that things will not be easy for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 that I’m not naive.</a:t>
            </a:r>
            <a:endParaRPr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Repercussions of Cheating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1st time:</a:t>
            </a:r>
            <a:br>
              <a:rPr lang="en"/>
            </a:br>
            <a:r>
              <a:rPr lang="en"/>
              <a:t>0% on the assignment for everyone involved.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2nd time:</a:t>
            </a:r>
            <a:br>
              <a:rPr lang="en"/>
            </a:br>
            <a:r>
              <a:rPr lang="en"/>
              <a:t>0% in the course, and possible suspension.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probably not be friends.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