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d3a4879e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d3a4879e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141908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141908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b72d3eb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b72d3eb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72d3eb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72d3eb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72d3eb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b72d3eb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b72d3eb4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b72d3eb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72d3eb4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72d3eb4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ublimetext.com/" TargetMode="External"/><Relationship Id="rId4" Type="http://schemas.openxmlformats.org/officeDocument/2006/relationships/hyperlink" Target="https://code.visualstudio.com/" TargetMode="External"/><Relationship Id="rId5" Type="http://schemas.openxmlformats.org/officeDocument/2006/relationships/hyperlink" Target="https://www.npmjs.com/" TargetMode="External"/><Relationship Id="rId6" Type="http://schemas.openxmlformats.org/officeDocument/2006/relationships/hyperlink" Target="https://nodejs.org/e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2019.stateofjs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hrome.google.com/webstore/detail/rest-ape-advanced-api-tes/ohalacbnhbfllngjcgnejjdgmhbkcnld" TargetMode="External"/><Relationship Id="rId4" Type="http://schemas.openxmlformats.org/officeDocument/2006/relationships/hyperlink" Target="https://github.com/HackerNews/API" TargetMode="External"/><Relationship Id="rId5" Type="http://schemas.openxmlformats.org/officeDocument/2006/relationships/hyperlink" Target="https://github.com/axios/axi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xploringjs.com/es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</a:t>
            </a:r>
            <a:r>
              <a:rPr lang="en"/>
              <a:t>Javascript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DMIT 2008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Tools that we’re going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State of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HTTP Restful 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We’re going to Use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1926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in this course that we’re going to use.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IDEs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Sublime</a:t>
            </a:r>
            <a:r>
              <a:rPr lang="en"/>
              <a:t> (my preference)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VS Code</a:t>
            </a:r>
            <a:r>
              <a:rPr lang="en"/>
              <a:t> (which is also really awesome.)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tools we’re going to use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NPM</a:t>
            </a:r>
            <a:r>
              <a:rPr lang="en"/>
              <a:t> (node package manager) contains packages of things that we’re going to use. Also allows us to write command line tools which is handy.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Node.js </a:t>
            </a:r>
            <a:r>
              <a:rPr lang="en"/>
              <a:t>is server side Javascript that we’re going to use.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Javascript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1926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State of Javascript gives us a bit of an insight from developers in the industry around the world. Let’s go take a look.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https://2019.stateofjs.com/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thing to note is that with Javascript and Development is that learning does not end when you are done this class. It’s a perpetual learning cycle of new tools and refining existing ones.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Restful APIs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87900" y="12011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RESTful Apis are going to be how we communicate with a server in this course.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 handy tool that you might want to take a look into is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rest ape</a:t>
            </a:r>
            <a:r>
              <a:rPr lang="en" sz="1400"/>
              <a:t>, this is going to allow you to test the endpoints. Note: If this one doesn’t work for you, I’d highly recommend going to take a look into “Chrome/Firefox Advanced RESTful API clients” that will allow you to test endpoints to make sure everything is working correctly.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We’re going to test this using the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hackernews api (which uses firebase)</a:t>
            </a:r>
            <a:r>
              <a:rPr lang="en" sz="1400"/>
              <a:t>. To prove how this is going to be handy for us.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 Javascript we’re going to be using fetch to get this info but you can also use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axios</a:t>
            </a:r>
            <a:r>
              <a:rPr lang="en" sz="1400"/>
              <a:t> if you’re interested.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use RESTApe to ensure that we can reach some HackerNews API endpoints.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Exploring ES6 chapters 1-3: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https://exploringjs.com/es6/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