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RobotoMono-bold.fntdata"/><Relationship Id="rId10" Type="http://schemas.openxmlformats.org/officeDocument/2006/relationships/slide" Target="slides/slide6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9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b7fcc622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b7fcc622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d3a4879e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d3a4879e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141908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141908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ad3a487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ad3a487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72d3eb4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72d3eb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4bf7a0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4bf7a0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c4bf7a0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c4bf7a0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4bf7a0a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4bf7a0a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c0a4b2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bc0a4b2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handlebarsjs.com/" TargetMode="External"/><Relationship Id="rId4" Type="http://schemas.openxmlformats.org/officeDocument/2006/relationships/hyperlink" Target="https://handlebarsjs.com/api-reference/compilation.html" TargetMode="External"/><Relationship Id="rId5" Type="http://schemas.openxmlformats.org/officeDocument/2006/relationships/hyperlink" Target="https://handlebarsjs.com/guide/builtin-helpers.html#if" TargetMode="External"/><Relationship Id="rId6" Type="http://schemas.openxmlformats.org/officeDocument/2006/relationships/hyperlink" Target="https://handlebarsjs.com/guide/builtin-helpers.html#each" TargetMode="External"/><Relationship Id="rId7" Type="http://schemas.openxmlformats.org/officeDocument/2006/relationships/hyperlink" Target="https://handlebarsjs.com/guide/builtin-helpers.html#wit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sfiddle.net/dgmouris/0rdvhw5m/22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jsfiddle.net/dgmouris/bnjm7pao/1/" TargetMode="External"/><Relationship Id="rId4" Type="http://schemas.openxmlformats.org/officeDocument/2006/relationships/hyperlink" Target="http://jsfiddle.net/dgmouris/6qgd05y9/4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Javascript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DMIT 2008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87900" y="12899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HandleBars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3"/>
              </a:rPr>
              <a:t>https://handlebarsjs.com/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HandleBars Precompiliation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4"/>
              </a:rPr>
              <a:t>https://handlebarsjs.com/api-reference/compilation.html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HandelBars Language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statements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https://handlebarsjs.com/guide/builtin-helpers.html#if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Loop statements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6"/>
              </a:rPr>
              <a:t>https://handlebarsjs.com/guide/builtin-helpers.html#each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object statements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7"/>
              </a:rPr>
              <a:t>https://handlebarsjs.com/guide/builtin-helpers.html#with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46900" y="10868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Review of Templating.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 - What I expect from you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Late Assignments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Cheating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 a good classmate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Don’t go to stupid sites in class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Show up to class </a:t>
            </a:r>
            <a:br>
              <a:rPr lang="en"/>
            </a:br>
            <a:r>
              <a:rPr lang="en"/>
              <a:t>(10 mins I shut the door. Send me a message if you show up all the time or if you get in an accident and I’ll let you in.)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HandleBars.js introduction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87900" y="1210650"/>
            <a:ext cx="419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What is Handlebarsjs?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It’s a simple templating engine for JavaScript. We’re going to learn templating through JS. It’s primarily used for backend development, but were going to use this for front end development.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How do you install it?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Real time compilation:</a:t>
            </a:r>
            <a:br>
              <a:rPr lang="en" sz="1000"/>
            </a:br>
            <a:r>
              <a:rPr lang="en" sz="1000"/>
              <a:t>You’ll need the minified version (non runtime) from the installation to include them as external script before your javascript.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Precompiled (will discuss soon.):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You’ll need the runtime from the installation to include them as external script before your javascript.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You’ll need to install “</a:t>
            </a:r>
            <a:r>
              <a:rPr lang="en" sz="10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npm install handlebars</a:t>
            </a:r>
            <a:r>
              <a:rPr lang="en" sz="1000"/>
              <a:t>” to compile the handlebars templates.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On the right we have an example of rendering variables on template.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729125" y="1024988"/>
            <a:ext cx="4198200" cy="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Sample HandleBars </a:t>
            </a:r>
            <a:endParaRPr sz="1000"/>
          </a:p>
        </p:txBody>
      </p:sp>
      <p:sp>
        <p:nvSpPr>
          <p:cNvPr id="94" name="Google Shape;94;p18"/>
          <p:cNvSpPr txBox="1"/>
          <p:nvPr/>
        </p:nvSpPr>
        <p:spPr>
          <a:xfrm>
            <a:off x="4674100" y="1324350"/>
            <a:ext cx="519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HandleBars Script loaded before this.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compile our example template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template = 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Handlebars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.compile(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"What does the fox say? &lt;b&gt;{{foxSays}}&lt;/b&gt; "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create a context of variables to rendered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context = {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'foxSays'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"prr prr prr prr "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render the template with our context variables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outputHtml = template(context);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display the new template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bodyContent = document.getElementById(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"body-content"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bodyContent.innerHTML = outputHtml;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785325" y="4566913"/>
            <a:ext cx="4198200" cy="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Live Demo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HandleBars.js a short language tour.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177388"/>
            <a:ext cx="41982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Example of loops:</a:t>
            </a:r>
            <a:br>
              <a:rPr lang="en" sz="1400"/>
            </a:br>
            <a:r>
              <a:rPr lang="en" sz="1400"/>
              <a:t>How to loop through a list on the template</a:t>
            </a:r>
            <a:endParaRPr sz="1400"/>
          </a:p>
        </p:txBody>
      </p:sp>
      <p:sp>
        <p:nvSpPr>
          <p:cNvPr id="102" name="Google Shape;102;p19"/>
          <p:cNvSpPr txBox="1"/>
          <p:nvPr/>
        </p:nvSpPr>
        <p:spPr>
          <a:xfrm>
            <a:off x="133200" y="1770750"/>
            <a:ext cx="445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compile our template loop uses {{#each}}...{{/each}}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template = </a:t>
            </a:r>
            <a:r>
              <a:rPr lang="en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Handlebars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.compile(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"What do the animals say?"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"&lt;ul&gt;{{#each animals}}"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"&lt;li&gt;{{name}} says: {{sound}}&lt;/li&gt;"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"{{/each}}&lt;/ul&gt; "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create a context of variables to rendered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context = {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'animals'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{name: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"cat"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sound: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"Meow"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{name: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"dog"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sound: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"Woof"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{name: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"duck"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sound: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"Quack"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render the template with our context variables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outputHtml = template(context);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586100" y="1112450"/>
            <a:ext cx="41982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Example of helpers and if statements:</a:t>
            </a:r>
            <a:br>
              <a:rPr lang="en" sz="1400"/>
            </a:br>
            <a:r>
              <a:rPr lang="en" sz="1400"/>
              <a:t>How to extend the template to do more</a:t>
            </a:r>
            <a:endParaRPr sz="1400"/>
          </a:p>
        </p:txBody>
      </p:sp>
      <p:sp>
        <p:nvSpPr>
          <p:cNvPr id="104" name="Google Shape;104;p19"/>
          <p:cNvSpPr txBox="1"/>
          <p:nvPr/>
        </p:nvSpPr>
        <p:spPr>
          <a:xfrm>
            <a:off x="4526900" y="1585750"/>
            <a:ext cx="451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helpers for template, usage: {{ fullName &lt;person&gt;}}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Handlebars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.registerHelper(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'fullName'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(person) {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person.firstName +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 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+ person.lastName;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compile the template if uses: {{#if … }}...{{/if}}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template = </a:t>
            </a:r>
            <a:r>
              <a:rPr lang="en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Handlebars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.compile(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"&lt;h1&gt;{{ title }}&lt;/h1&gt;"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"{{#if author}}"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"&lt;h3&gt;{{fullName author}}&lt;/h3&gt;"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"{{/if}}"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"&lt;p&gt;{{ body }}&lt;/p&gt;"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context = {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author: {firstName: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"Dan"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lastName: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"Mouris"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title: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"I'm in Love with the JS"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render the template with our context variables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outputHtml = template(context);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658725" y="1177400"/>
            <a:ext cx="13080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Live Demo</a:t>
            </a:r>
            <a:endParaRPr sz="1400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7880600" y="1209838"/>
            <a:ext cx="13080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Live Demo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HandleBars.js precompilation 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we’ve been using has been compiling our templates in browser, which does incur a cost (slowing down) to our client side code.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Instead of compiling our templates in browser, we’re going to precompile them and then use the handlebars runtime to run it.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To use precompiled templates we’ll need to do a couple more steps, than we did before.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We’re also going to use a command from handlebars to compile them “</a:t>
            </a:r>
            <a:r>
              <a:rPr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npx handlebars</a:t>
            </a:r>
            <a:r>
              <a:rPr lang="en" sz="1200"/>
              <a:t>” </a:t>
            </a:r>
            <a:endParaRPr sz="1200"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211000" y="1489825"/>
            <a:ext cx="4647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 a “handlebars” (example filename: “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article.handlebars</a:t>
            </a:r>
            <a:r>
              <a:rPr lang="en" sz="1200"/>
              <a:t>”) template file.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Use the handlebars from when we installed npm ( “</a:t>
            </a:r>
            <a:r>
              <a:rPr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npm install handlebars</a:t>
            </a:r>
            <a:r>
              <a:rPr lang="en" sz="1200"/>
              <a:t>”) to build a precompiled template that we’ll name something like “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article.precompiled.js</a:t>
            </a:r>
            <a:r>
              <a:rPr lang="en" sz="1200"/>
              <a:t>”. We’re going to do this with the following command:</a:t>
            </a:r>
            <a:br>
              <a:rPr lang="en" sz="1200"/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npx handlebars js/templates/articles.handlebars -f js/templates/articles.precompiled.js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Then you need to include the precompiled file (“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js/templates/articles.precompiled.js</a:t>
            </a:r>
            <a:r>
              <a:rPr lang="en" sz="1200"/>
              <a:t>”) as a script on your html file like so:</a:t>
            </a:r>
            <a:br>
              <a:rPr lang="en" sz="1200"/>
            </a:br>
            <a:r>
              <a:rPr lang="en" sz="1100">
                <a:solidFill>
                  <a:srgbClr val="9B9B9B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1100">
                <a:solidFill>
                  <a:srgbClr val="9B9B9B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"js/templates/articles.precompiled.js"</a:t>
            </a:r>
            <a:r>
              <a:rPr lang="en" sz="1100">
                <a:solidFill>
                  <a:srgbClr val="9B9B9B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" sz="1100">
                <a:solidFill>
                  <a:srgbClr val="9B9B9B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You can now access the precompiled template in js with:</a:t>
            </a:r>
            <a:br>
              <a:rPr lang="en" sz="1200"/>
            </a:b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aritclesTemplate = </a:t>
            </a:r>
            <a:r>
              <a:rPr lang="en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Handlebars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.templates.articles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