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7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baf223a2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baf223a2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c8a0f48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c8a0f48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c8a0f48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c8a0f48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af223a2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baf223a2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c8a0f487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c8a0f48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baf223a2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baf223a2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baf223a2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baf223a2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c8a0f487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c8a0f48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b72d3eb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b72d3eb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b7fcc622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b7fcc622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d3a4879e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d3a4879e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141908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141908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d3a48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d3a48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af223a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af223a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c8a0f48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c8a0f48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af223a2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baf223a2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baf223a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baf223a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c8a0f48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c8a0f48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abeljs.io/docs/en/usag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abeljs.io/docs/en/usage" TargetMode="External"/><Relationship Id="rId4" Type="http://schemas.openxmlformats.org/officeDocument/2006/relationships/hyperlink" Target="https://caniuse.com/#search=es6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babeljs.io/docs/en/preset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maxogden/art-of-node#understanding-node" TargetMode="External"/><Relationship Id="rId4" Type="http://schemas.openxmlformats.org/officeDocument/2006/relationships/hyperlink" Target="https://babeljs.io/docs/e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maxogden/art-of-node#understanding-node" TargetMode="External"/><Relationship Id="rId4" Type="http://schemas.openxmlformats.org/officeDocument/2006/relationships/hyperlink" Target="https://nodejs.org/en/download/" TargetMode="External"/><Relationship Id="rId5" Type="http://schemas.openxmlformats.org/officeDocument/2006/relationships/hyperlink" Target="https://www.npmjs.com/get-np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Javascript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Node, NPM and Babel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DMIT 2008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87900" y="458025"/>
            <a:ext cx="4326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install packages and run scripts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81225" y="1185025"/>
            <a:ext cx="4326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NPM package installation:</a:t>
            </a:r>
            <a:br>
              <a:rPr lang="en" sz="1000"/>
            </a:br>
            <a:r>
              <a:rPr lang="en" sz="1000"/>
              <a:t>We’re going to take a look at babel in depth in a couple but we’re going to install it via the babel “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usage guide</a:t>
            </a:r>
            <a:r>
              <a:rPr lang="en" sz="1000"/>
              <a:t>” with following command:</a:t>
            </a:r>
            <a:br>
              <a:rPr lang="en" sz="1000"/>
            </a:br>
            <a:br>
              <a:rPr lang="en" sz="1000"/>
            </a:br>
            <a:r>
              <a:rPr lang="en" sz="10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npm install --save-dev @babel/core @babel/cli @babel/preset-env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“</a:t>
            </a:r>
            <a:r>
              <a:rPr lang="en" sz="10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npm install &lt;package name&gt;</a:t>
            </a:r>
            <a:r>
              <a:rPr lang="en" sz="1000"/>
              <a:t>” is the command to install a package (space separated for multiple).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“</a:t>
            </a:r>
            <a:r>
              <a:rPr lang="en" sz="10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--save-dev</a:t>
            </a:r>
            <a:r>
              <a:rPr lang="en" sz="1000"/>
              <a:t>” will specify that the packages installed will be devDependencies. You can also specify “</a:t>
            </a:r>
            <a:r>
              <a:rPr lang="en" sz="10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-g</a:t>
            </a:r>
            <a:r>
              <a:rPr lang="en" sz="1000"/>
              <a:t>” to install package globally (good for command line utilities)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NPM Script running:</a:t>
            </a:r>
            <a:br>
              <a:rPr lang="en" sz="1000"/>
            </a:br>
            <a:r>
              <a:rPr lang="en" sz="1000"/>
              <a:t>To run a js command line “script” with npm a valid js command must be contained in the valid “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"scripts"</a:t>
            </a:r>
            <a:r>
              <a:rPr lang="en" sz="1000"/>
              <a:t>” js object. To run the command on the right in your command line you run: </a:t>
            </a:r>
            <a:br>
              <a:rPr lang="en" sz="1000"/>
            </a:br>
            <a:br>
              <a:rPr lang="en" sz="1000"/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npm run hello</a:t>
            </a:r>
            <a:br>
              <a:rPr lang="en" sz="1000"/>
            </a:br>
            <a:br>
              <a:rPr lang="en" sz="1000"/>
            </a:br>
            <a:r>
              <a:rPr lang="en" sz="1000"/>
              <a:t>This will output: “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is there any body out there?</a:t>
            </a:r>
            <a:r>
              <a:rPr lang="en" sz="1000"/>
              <a:t>”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8" name="Google Shape;128;p22"/>
          <p:cNvSpPr txBox="1"/>
          <p:nvPr>
            <p:ph idx="2" type="body"/>
          </p:nvPr>
        </p:nvSpPr>
        <p:spPr>
          <a:xfrm>
            <a:off x="4757700" y="830325"/>
            <a:ext cx="42270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Sample </a:t>
            </a:r>
            <a:r>
              <a:rPr lang="en" sz="1200"/>
              <a:t>“</a:t>
            </a:r>
            <a:r>
              <a:rPr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package.json</a:t>
            </a:r>
            <a:r>
              <a:rPr lang="en" sz="1200"/>
              <a:t>” that has many of the pieces (this also has babel, we’re going to talk about this)</a:t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4768800" y="1553325"/>
            <a:ext cx="464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"nodefirst"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"version"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"1.0.0"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"description"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"our first project"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"main"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"index.js"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"scripts"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"echo \"is there any body out there? \""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"author"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"dan mouris"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"license"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"ISC"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"devDependencies"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"@babel/cli"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"^7.7.5"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"@babel/core"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"^7.7.5"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"@babel/preset-env"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"^7.7.6"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87900" y="458025"/>
            <a:ext cx="8529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dependencies: development and runtime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One thing to note on our last slide (in our </a:t>
            </a:r>
            <a:r>
              <a:rPr lang="en" sz="1400"/>
              <a:t>“</a:t>
            </a:r>
            <a:r>
              <a:rPr lang="en" sz="14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package.json</a:t>
            </a:r>
            <a:r>
              <a:rPr lang="en" sz="1400"/>
              <a:t>” file</a:t>
            </a:r>
            <a:r>
              <a:rPr lang="en" sz="1400"/>
              <a:t>) there is that we saw our packages were “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devDependencies</a:t>
            </a:r>
            <a:r>
              <a:rPr lang="en" sz="1400"/>
              <a:t>” (done with </a:t>
            </a:r>
            <a:r>
              <a:rPr lang="en" sz="14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npm install --save-dev</a:t>
            </a:r>
            <a:r>
              <a:rPr lang="en" sz="1400"/>
              <a:t>) rather than just  “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 sz="1400"/>
              <a:t>”</a:t>
            </a:r>
            <a:r>
              <a:rPr lang="en" sz="1400"/>
              <a:t> (done with </a:t>
            </a:r>
            <a:r>
              <a:rPr lang="en" sz="14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npm install --save</a:t>
            </a:r>
            <a:r>
              <a:rPr lang="en" sz="1400"/>
              <a:t>). What is the difference?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“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devDependencies</a:t>
            </a:r>
            <a:r>
              <a:rPr lang="en" sz="1400"/>
              <a:t>” Specify packages that we’re only going to need during development.</a:t>
            </a:r>
            <a:br>
              <a:rPr lang="en" sz="1400"/>
            </a:br>
            <a:r>
              <a:rPr lang="en" sz="1400"/>
              <a:t>Examples: Babel, Chai and Mocha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“</a:t>
            </a:r>
            <a:r>
              <a:rPr lang="en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dependencies</a:t>
            </a:r>
            <a:r>
              <a:rPr lang="en" sz="1400"/>
              <a:t>” Specify packages that our application is going to use at run times</a:t>
            </a:r>
            <a:br>
              <a:rPr lang="en" sz="1400"/>
            </a:br>
            <a:r>
              <a:rPr lang="en" sz="1400"/>
              <a:t>Examples: React, Vue, Svelte, Axios, and Redux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This is something to note as we go along and build applications! This will save some t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4946900" y="10868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NodeJS and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Where is NodeJS and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 fundamentals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 install packages and run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 dependencies: development and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Babel, we installed it, what is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Babel ES6+ to ES5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Babel ES6+ to ES5 Simplified with NPM.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Babel, we installed it, what is it?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87900" y="1201200"/>
            <a:ext cx="83682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is Babel?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Babel is a transpiler (you can think of this word as converter) that allows us to write ES6+ (ES2015 ECMA standard) and translate it down to ES5 so that most (if not all) browsers can understand and execute your code.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This is fantastic because you have all of the new language features that aren’t available in older browsers, available in older browsers.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Installing Babel (we already did this but here it is again):</a:t>
            </a:r>
            <a:br>
              <a:rPr lang="en" sz="1200"/>
            </a:br>
            <a:br>
              <a:rPr lang="en" sz="1200"/>
            </a:br>
            <a:r>
              <a:rPr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npm install --save-dev @babel/core @babel/cli @babel/preset-env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Once you run this command you should be able to see output when you run the following: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npx babel -h</a:t>
            </a:r>
            <a:br>
              <a:rPr lang="en" sz="1200"/>
            </a:br>
            <a:br>
              <a:rPr lang="en" sz="1200"/>
            </a:br>
            <a:r>
              <a:rPr lang="en" sz="1200"/>
              <a:t>Note: this is the first time we use “</a:t>
            </a:r>
            <a:r>
              <a:rPr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npx</a:t>
            </a:r>
            <a:r>
              <a:rPr lang="en" sz="1200"/>
              <a:t>” this runs binaries in “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node_modules/.bin/</a:t>
            </a:r>
            <a:r>
              <a:rPr lang="en" sz="1200"/>
              <a:t>” also</a:t>
            </a:r>
            <a:br>
              <a:rPr lang="en" sz="1200"/>
            </a:br>
            <a:r>
              <a:rPr lang="en" sz="1200"/>
              <a:t>n</a:t>
            </a:r>
            <a:r>
              <a:rPr lang="en" sz="1200"/>
              <a:t>ote that all of the packages you install are in “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node_modules/</a:t>
            </a:r>
            <a:r>
              <a:rPr lang="en" sz="1200"/>
              <a:t>”.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8" name="Google Shape;148;p25"/>
          <p:cNvSpPr txBox="1"/>
          <p:nvPr/>
        </p:nvSpPr>
        <p:spPr>
          <a:xfrm>
            <a:off x="6675450" y="4144400"/>
            <a:ext cx="24687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Resources: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https://babeljs.io/docs/en/usage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https://caniuse.com/#search=es6</a:t>
            </a:r>
            <a:r>
              <a:rPr lang="en" sz="1200"/>
              <a:t> 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4946900" y="10868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NodeJS and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Where is NodeJS and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 fundamentals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 install packages and run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 dependencies: development and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Babel, we installed it, what is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Babel ES6+ to ES5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Babel ES6+ to ES5 Simplified with NPM.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87900" y="458025"/>
            <a:ext cx="3993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Babel ES6+ to ES5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118400" y="1201200"/>
            <a:ext cx="45945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Let’s do our first ES6 to ES5 transpilation. We’re going to use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presets</a:t>
            </a:r>
            <a:r>
              <a:rPr lang="en" sz="1000"/>
              <a:t>, which is a group of modules that transform ES6 code to ES5. </a:t>
            </a:r>
            <a:br>
              <a:rPr lang="en" sz="1000"/>
            </a:br>
            <a:r>
              <a:rPr lang="en" sz="1000"/>
              <a:t>Take the code on the right as a sample ES6 example.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If you want to execute a transpilation do the following command:</a:t>
            </a:r>
            <a:br>
              <a:rPr lang="en" sz="1000"/>
            </a:br>
            <a:br>
              <a:rPr lang="en" sz="1000"/>
            </a:br>
            <a:r>
              <a:rPr lang="en" sz="10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npx babel js/main.es6.js --out-file js/main.js --presets=@babel/preset-env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Note: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“</a:t>
            </a:r>
            <a:r>
              <a:rPr lang="en" sz="10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js/main.es6.js</a:t>
            </a:r>
            <a:r>
              <a:rPr lang="en" sz="1000"/>
              <a:t>” is the ES6 file you want transformed.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“</a:t>
            </a:r>
            <a:r>
              <a:rPr lang="en" sz="10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--out-file js/main.js</a:t>
            </a:r>
            <a:r>
              <a:rPr lang="en" sz="1000"/>
              <a:t>” specifies the file you want your output your ES5 code to.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“</a:t>
            </a:r>
            <a:r>
              <a:rPr lang="en" sz="10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--presets=@babel/preset-env</a:t>
            </a:r>
            <a:r>
              <a:rPr lang="en" sz="1000"/>
              <a:t>” specifies the types of transformations you’d like to do, “</a:t>
            </a:r>
            <a:r>
              <a:rPr lang="en" sz="10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@babel/preset-env</a:t>
            </a:r>
            <a:r>
              <a:rPr lang="en" sz="1000"/>
              <a:t>”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Now you have output code (“Sample ES5 Output Code”) that does the example same thing as the “Sample ES6 Code”</a:t>
            </a:r>
            <a:endParaRPr sz="1000"/>
          </a:p>
        </p:txBody>
      </p:sp>
      <p:sp>
        <p:nvSpPr>
          <p:cNvPr id="161" name="Google Shape;161;p27"/>
          <p:cNvSpPr txBox="1"/>
          <p:nvPr/>
        </p:nvSpPr>
        <p:spPr>
          <a:xfrm>
            <a:off x="5139650" y="439275"/>
            <a:ext cx="4307100" cy="19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(() =&gt; {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/**</a:t>
            </a:r>
            <a:endParaRPr sz="10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* Example function that greets you</a:t>
            </a:r>
            <a:endParaRPr sz="10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* @param {string} name</a:t>
            </a:r>
            <a:endParaRPr sz="10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* @return {}</a:t>
            </a:r>
            <a:endParaRPr sz="10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*/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greetMeDan = (name) =&gt; {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`</a:t>
            </a:r>
            <a:r>
              <a:rPr lang="en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Hi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${name}, I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 dan`;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console.log(greetMeDan(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'Dave'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})();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5093900" y="125475"/>
            <a:ext cx="4307100" cy="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Sample ES6 Code (js/main.es6.js)</a:t>
            </a:r>
            <a:endParaRPr b="1" sz="1200"/>
          </a:p>
        </p:txBody>
      </p:sp>
      <p:sp>
        <p:nvSpPr>
          <p:cNvPr id="163" name="Google Shape;163;p27"/>
          <p:cNvSpPr txBox="1"/>
          <p:nvPr/>
        </p:nvSpPr>
        <p:spPr>
          <a:xfrm>
            <a:off x="5093900" y="2640150"/>
            <a:ext cx="411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"use strict"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() {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/**</a:t>
            </a:r>
            <a:endParaRPr sz="10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* Example function that greets you from my perspective </a:t>
            </a:r>
            <a:endParaRPr sz="10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* @param {string} name</a:t>
            </a:r>
            <a:endParaRPr sz="10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* @return {}</a:t>
            </a:r>
            <a:endParaRPr sz="100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   */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greetMeDan = </a:t>
            </a: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greetMeDan(name) {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"Hi 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.concat(name,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", I'm dan"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console.log(greetMeDan(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'Dave'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})();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5093900" y="2414850"/>
            <a:ext cx="4307100" cy="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Sample ES5 Output Code (js/main.js)</a:t>
            </a:r>
            <a:endParaRPr b="1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87900" y="458025"/>
            <a:ext cx="41784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Babel ES6+ to ES5</a:t>
            </a:r>
            <a:br>
              <a:rPr lang="en"/>
            </a:br>
            <a:r>
              <a:rPr lang="en"/>
              <a:t>Simplified with NPM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244225" y="1245575"/>
            <a:ext cx="4136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Using babel is good to know but you don’t want to remember this long command every time you run it.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Babel is handy because you can configure babel to use presets in its’ own file “</a:t>
            </a:r>
            <a:r>
              <a:rPr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.babelrc</a:t>
            </a:r>
            <a:r>
              <a:rPr lang="en" sz="1200"/>
              <a:t>” or specify “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"babel"</a:t>
            </a:r>
            <a:r>
              <a:rPr lang="en" sz="1200"/>
              <a:t>” in the package.json file that will do the exact same (hold same info too).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As well we can create a handy script (in “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"scripts"</a:t>
            </a:r>
            <a:r>
              <a:rPr lang="en" sz="1200"/>
              <a:t>”) called “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"build"</a:t>
            </a:r>
            <a:r>
              <a:rPr lang="en" sz="1200"/>
              <a:t>” that will perform the same action as before “</a:t>
            </a:r>
            <a:r>
              <a:rPr lang="en" sz="12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"npx babel js/main.es6.js -o js/main.js"</a:t>
            </a:r>
            <a:r>
              <a:rPr lang="en" sz="1200"/>
              <a:t>” with presets (specifed under </a:t>
            </a:r>
            <a:r>
              <a:rPr lang="en" sz="1200"/>
              <a:t>“</a:t>
            </a:r>
            <a:r>
              <a:rPr lang="en" sz="12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"babel"</a:t>
            </a:r>
            <a:r>
              <a:rPr lang="en" sz="1200"/>
              <a:t>”).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Once we have this created and our “</a:t>
            </a:r>
            <a:r>
              <a:rPr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package.json</a:t>
            </a:r>
            <a:r>
              <a:rPr lang="en" sz="1200"/>
              <a:t>” looks like the right, we can execute the following command:</a:t>
            </a:r>
            <a:br>
              <a:rPr lang="en" sz="1200"/>
            </a:br>
            <a:br>
              <a:rPr lang="en" sz="1200"/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npm run build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1" name="Google Shape;171;p28"/>
          <p:cNvSpPr txBox="1"/>
          <p:nvPr/>
        </p:nvSpPr>
        <p:spPr>
          <a:xfrm>
            <a:off x="4780875" y="577225"/>
            <a:ext cx="448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"nodefirst"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"version"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"1.0.0"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"description"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"our first project"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"main"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"index.js"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"scripts"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"echo \"is there any body out there? \""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"build"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"npx babel js/main.es6.js -o js/main.js"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"author"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"dan mouris"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"license"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"ISC"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"devDependencies"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"@babel/cli"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"^7.7.5"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"@babel/core"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"^7.7.5"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"@babel/preset-env"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"^7.7.6"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"babel"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"presets"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"@babel/preset-env"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]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2" name="Google Shape;172;p28"/>
          <p:cNvSpPr txBox="1"/>
          <p:nvPr>
            <p:ph idx="2" type="body"/>
          </p:nvPr>
        </p:nvSpPr>
        <p:spPr>
          <a:xfrm>
            <a:off x="4691075" y="112450"/>
            <a:ext cx="42270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Sample </a:t>
            </a:r>
            <a:r>
              <a:rPr lang="en" sz="1200"/>
              <a:t>“</a:t>
            </a:r>
            <a:r>
              <a:rPr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package.json</a:t>
            </a:r>
            <a:r>
              <a:rPr lang="en" sz="1200"/>
              <a:t>” that is now new and improved with babel scripts in them:)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178" name="Google Shape;178;p29"/>
          <p:cNvSpPr txBox="1"/>
          <p:nvPr>
            <p:ph idx="2" type="body"/>
          </p:nvPr>
        </p:nvSpPr>
        <p:spPr>
          <a:xfrm>
            <a:off x="4946900" y="10868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NodeJS and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Where is NodeJS and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 fundamentals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 install packages and run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 dependencies: development and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Babel, we installed it, what is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Babel ES6+ to ES5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Babel ES6+ to ES5 Simplified with NPM.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Node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https://github.com/maxogden/art-of-node#understanding-node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Babel Docs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https://babeljs.io/docs/en/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46900" y="10868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NodeJS and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Where is NodeJS and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 fundamentals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 install packages and run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 dependencies: development and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Babel, we installed it, what is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Babel ES6+ to ES5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Babel ES6+ to ES5 Simplified with NPM.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- What I expect from you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Late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Cheating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 a good classmate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Don’t go to stupid sites in class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Show up to class </a:t>
            </a:r>
            <a:br>
              <a:rPr lang="en"/>
            </a:br>
            <a:r>
              <a:rPr lang="en"/>
              <a:t>(10 mins I shut the door. Send me a message if you show up all the time or if you get in an accident and I’ll let you in.)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NodeJS and NPM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Node?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an open source project that helps you write applications that talk to networks, file systems or any other I/O (input/ouput, reading/writing) sources.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More information on NodeJS: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https://github.com/maxogden/art-of-node#understanding-node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NodeJS Installation: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https://nodejs.org/en/download/</a:t>
            </a:r>
            <a:r>
              <a:rPr lang="en"/>
              <a:t> 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NPM?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NPM is the package manager for node. It allows us to access the huge ecosystem of open source javascript applications/code and makes it easy to install/access in your codebase. 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Comparables:</a:t>
            </a:r>
            <a:br>
              <a:rPr lang="en"/>
            </a:br>
            <a:r>
              <a:rPr lang="en"/>
              <a:t>- Nuget (C#)</a:t>
            </a:r>
            <a:br>
              <a:rPr lang="en"/>
            </a:br>
            <a:r>
              <a:rPr lang="en"/>
              <a:t>- Pip (Python)</a:t>
            </a:r>
            <a:br>
              <a:rPr lang="en"/>
            </a:br>
            <a:r>
              <a:rPr lang="en"/>
              <a:t>- Pub (Dart)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NPM Installation (needs node):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https://www.npmjs.com/get-npm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946900" y="10868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NodeJS and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Where is NodeJS and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 fundamentals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 install packages and run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 dependencies: development and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Babel, we installed it, what is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Babel ES6+ to ES5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Babel ES6+ to ES5 Simplified with NPM.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NodeJS and NPM?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252999"/>
            <a:ext cx="8368200" cy="14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have these installed (note already installed on working machines), we can go checkout NodeJS and NPM in our terminals which we will do quite a bit in this class (Yay!).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We’re going to check the versions of all them (you can do this in your command prompt)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532900" y="3292575"/>
            <a:ext cx="2420100" cy="14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NodeJS (version)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r>
              <a:rPr lang="en" sz="1400"/>
              <a:t>This allows us to access NodeJS for I/O applications.</a:t>
            </a:r>
            <a:endParaRPr sz="140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527175" y="3292575"/>
            <a:ext cx="2420100" cy="14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NPM (version)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r>
              <a:rPr lang="en" sz="1400"/>
              <a:t>This allows us to install packages, and run commands in package.json</a:t>
            </a:r>
            <a:endParaRPr sz="140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6521450" y="3292575"/>
            <a:ext cx="2420100" cy="14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NPX (version)</a:t>
            </a:r>
            <a:br>
              <a:rPr lang="en" sz="1400"/>
            </a:br>
            <a:br>
              <a:rPr lang="en" sz="1400"/>
            </a:br>
            <a:br>
              <a:rPr lang="en" sz="1400"/>
            </a:br>
            <a:r>
              <a:rPr lang="en" sz="1400"/>
              <a:t>This allows us to run js binaries, we’ll see more of this soon.</a:t>
            </a:r>
            <a:endParaRPr sz="1400"/>
          </a:p>
        </p:txBody>
      </p:sp>
      <p:sp>
        <p:nvSpPr>
          <p:cNvPr id="104" name="Google Shape;104;p19"/>
          <p:cNvSpPr txBox="1"/>
          <p:nvPr/>
        </p:nvSpPr>
        <p:spPr>
          <a:xfrm>
            <a:off x="532900" y="3592725"/>
            <a:ext cx="2057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node -v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6521450" y="3592725"/>
            <a:ext cx="2057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npx -v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527175" y="3592725"/>
            <a:ext cx="2057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npm -v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65425"/>
            <a:ext cx="3904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fundamentals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87900" y="1185025"/>
            <a:ext cx="42744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Basically all packages that use npm will of have a </a:t>
            </a:r>
            <a:r>
              <a:rPr lang="en" sz="1200"/>
              <a:t>“</a:t>
            </a:r>
            <a:r>
              <a:rPr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package.json</a:t>
            </a:r>
            <a:r>
              <a:rPr lang="en" sz="1200"/>
              <a:t>” </a:t>
            </a:r>
            <a:r>
              <a:rPr lang="en" sz="1200"/>
              <a:t>file, you can edit this file to your needs!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The </a:t>
            </a:r>
            <a:r>
              <a:rPr lang="en" sz="1200"/>
              <a:t>“</a:t>
            </a:r>
            <a:r>
              <a:rPr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package.json</a:t>
            </a:r>
            <a:r>
              <a:rPr lang="en" sz="1200"/>
              <a:t>” is a file that describes your entire project. It describes and/or includes: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Metadata: name, version, description, license and keywords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Your project dependencies via “dependencies” and “devDependencies”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JS Scripts to run, build and test your project (depending packages)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You can create your own (in an empty folder ideally) by executing the following command (and following the instructions/inputs of that command):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200"/>
            </a:br>
            <a:endParaRPr sz="1200"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3900" y="990125"/>
            <a:ext cx="42270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Sample </a:t>
            </a:r>
            <a:r>
              <a:rPr lang="en" sz="1200"/>
              <a:t>“</a:t>
            </a:r>
            <a:r>
              <a:rPr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package.json</a:t>
            </a:r>
            <a:r>
              <a:rPr lang="en" sz="1200"/>
              <a:t>” that has many of the pieces (this also has babel, we’re going to talk about this)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777075" y="4595850"/>
            <a:ext cx="30000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npm init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4768800" y="1713125"/>
            <a:ext cx="464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"nodefirst"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"version"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"1.0.0"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"description"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"our first project"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"main"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"index.js"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"scripts"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"echo \"is there any body out there? \""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"author"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"dan mouris"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"license"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"ISC"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"devDependencies"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"@babel/cli"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"^7.7.5"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"@babel/core"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"^7.7.5"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"@babel/preset-env"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"^7.7.6"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946900" y="10868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NodeJS and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Where is NodeJS and 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 fundamentals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 install packages and run scripts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 dependencies: development and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Babel, we installed it, what is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Babel ES6+ to ES5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Babel ES6+ to ES5 Simplified with NPM.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