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oboto Slab"/>
      <p:regular r:id="rId11"/>
      <p:bold r:id="rId12"/>
    </p:embeddedFon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Slab-regular.fntdata"/><Relationship Id="rId10" Type="http://schemas.openxmlformats.org/officeDocument/2006/relationships/slide" Target="slides/slide6.xml"/><Relationship Id="rId13" Type="http://schemas.openxmlformats.org/officeDocument/2006/relationships/font" Target="fonts/Roboto-regular.fntdata"/><Relationship Id="rId12" Type="http://schemas.openxmlformats.org/officeDocument/2006/relationships/font" Target="fonts/RobotoSlab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ad3a4879e_2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ad3a4879e_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c141908b7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c141908b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ad3a487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ad3a487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bb2a76d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bb2a76d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c4af39c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c4af39c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jsbin.com/fihehof/edit?js,console" TargetMode="External"/><Relationship Id="rId4" Type="http://schemas.openxmlformats.org/officeDocument/2006/relationships/hyperlink" Target="https://eslint.org/docs/user-guide/getting-started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through Examples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DMIT 2008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248400" y="144002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are we?</a:t>
            </a:r>
            <a:endParaRPr/>
          </a:p>
        </p:txBody>
      </p:sp>
      <p:sp>
        <p:nvSpPr>
          <p:cNvPr id="75" name="Google Shape;75;p15"/>
          <p:cNvSpPr txBox="1"/>
          <p:nvPr>
            <p:ph idx="2" type="body"/>
          </p:nvPr>
        </p:nvSpPr>
        <p:spPr>
          <a:xfrm>
            <a:off x="4946900" y="108682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Expectations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Review by Example.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Expectations - What I expect from you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 Late Assignments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 Cheating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Be a good classmate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Don’t go to stupid sites in class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Show up to class </a:t>
            </a:r>
            <a:br>
              <a:rPr lang="en"/>
            </a:br>
            <a:r>
              <a:rPr lang="en"/>
              <a:t>(10 mins I shut the door. Send me a message if you show up all the time or if you get in an accident and I’ll let you in.)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We’re going to use everything we’ve learned so far.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Although this is going be review, there are some parts which might be tough such as object destructuring. I’ve added a </a:t>
            </a:r>
            <a:r>
              <a:rPr lang="en" u="sng">
                <a:solidFill>
                  <a:schemeClr val="hlink"/>
                </a:solidFill>
                <a:hlinkClick r:id="rId3"/>
              </a:rPr>
              <a:t>live demo</a:t>
            </a:r>
            <a:r>
              <a:rPr lang="en"/>
              <a:t> of the destructuring we’re going to do (with the output of the rest endpoint).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can also explore </a:t>
            </a:r>
            <a:r>
              <a:rPr lang="en" u="sng">
                <a:solidFill>
                  <a:schemeClr val="hlink"/>
                </a:solidFill>
                <a:hlinkClick r:id="rId4"/>
              </a:rPr>
              <a:t>Eslint</a:t>
            </a:r>
            <a:r>
              <a:rPr lang="en"/>
              <a:t> as I know this has been a topic of discussion in one of my classes’ forum.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