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Slab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cc80704b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cc80704b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cc80704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cc80704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bde721c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bbde721c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72d3eb4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72d3eb4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b7fcc62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b7fcc62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d3a4879e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d3a4879e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141908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141908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d3a48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d3a48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2a76d1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2a76d1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b2a76d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b2a76d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bbde721c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bbde721c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c80704b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c80704b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cc80704b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cc80704b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sfiddle.net/dgmouris/a2Lwupkb/6/" TargetMode="External"/><Relationship Id="rId4" Type="http://schemas.openxmlformats.org/officeDocument/2006/relationships/hyperlink" Target="https://handlebarsjs.com/guide/#custom-helpers" TargetMode="External"/><Relationship Id="rId5" Type="http://schemas.openxmlformats.org/officeDocument/2006/relationships/hyperlink" Target="https://handlebarsjs.com/guide/#block-helper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jsfiddle.net/dgmouris/6qgd05y9/4/" TargetMode="External"/><Relationship Id="rId4" Type="http://schemas.openxmlformats.org/officeDocument/2006/relationships/hyperlink" Target="https://handlebarsjs.com/guide/builtin-helpers.html#i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handlebarsjs.com/" TargetMode="External"/><Relationship Id="rId4" Type="http://schemas.openxmlformats.org/officeDocument/2006/relationships/hyperlink" Target="https://handlebarsjs.com/api-reference/compilation.html" TargetMode="External"/><Relationship Id="rId9" Type="http://schemas.openxmlformats.org/officeDocument/2006/relationships/hyperlink" Target="https://handlebarsjs.com/guide/#block-helpers" TargetMode="External"/><Relationship Id="rId5" Type="http://schemas.openxmlformats.org/officeDocument/2006/relationships/hyperlink" Target="https://handlebarsjs.com/guide/builtin-helpers.html#if" TargetMode="External"/><Relationship Id="rId6" Type="http://schemas.openxmlformats.org/officeDocument/2006/relationships/hyperlink" Target="https://handlebarsjs.com/guide/builtin-helpers.html#each" TargetMode="External"/><Relationship Id="rId7" Type="http://schemas.openxmlformats.org/officeDocument/2006/relationships/hyperlink" Target="https://handlebarsjs.com/guide/builtin-helpers.html#with" TargetMode="External"/><Relationship Id="rId8" Type="http://schemas.openxmlformats.org/officeDocument/2006/relationships/hyperlink" Target="https://handlebarsjs.com/guide/#custom-helpe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velte.dev/" TargetMode="External"/><Relationship Id="rId4" Type="http://schemas.openxmlformats.org/officeDocument/2006/relationships/hyperlink" Target="https://2019.stateofjs.com/front-end-frameworks/" TargetMode="External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sfiddle.net/dgmouris/0rdvhw5m/22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sfiddle.net/dgmouris/bnjm7pao/1/" TargetMode="External"/><Relationship Id="rId4" Type="http://schemas.openxmlformats.org/officeDocument/2006/relationships/hyperlink" Target="https://handlebarsjs.com/guide/builtin-helpers.html#each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jsfiddle.net/dgmouris/uz6yd59e/9/" TargetMode="External"/><Relationship Id="rId4" Type="http://schemas.openxmlformats.org/officeDocument/2006/relationships/hyperlink" Target="https://handlebarsjs.com/guide/builtin-helpers.html#wi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Javascript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DMIT 2008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Handlebars: Custom Helpers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358275" y="1025000"/>
            <a:ext cx="1602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Example</a:t>
            </a:r>
            <a:endParaRPr sz="1400"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7002125" y="1025000"/>
            <a:ext cx="13080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Live Demo</a:t>
            </a:r>
            <a:endParaRPr sz="1400"/>
          </a:p>
        </p:txBody>
      </p:sp>
      <p:sp>
        <p:nvSpPr>
          <p:cNvPr id="131" name="Google Shape;131;p22"/>
          <p:cNvSpPr txBox="1"/>
          <p:nvPr/>
        </p:nvSpPr>
        <p:spPr>
          <a:xfrm>
            <a:off x="4493925" y="1285425"/>
            <a:ext cx="522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register our helper to use a partial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Handlebars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.registerHelper(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'initial'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(value)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value[</a:t>
            </a:r>
            <a:r>
              <a:rPr lang="en" sz="10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].toUpperCase()+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"."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compile our template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template = </a:t>
            </a: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Handlebars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.compile(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"&lt;h2&gt;Who are you?&lt;/h2&gt;"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"initials: {{initial person.first_name}}"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  "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{{initial person.last_name}} &lt;br/&gt;"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"profession: {{person.profession}}"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 context of variables to rendered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context =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'person'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'first_name'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'Dan'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'last_name'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'Mouris'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'profession'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'instructor/developer/catman'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render the template with our context variables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bodyContent = document.querySelector(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"#body-content"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bodyContent.innerHTML += template(context);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3025" y="1184100"/>
            <a:ext cx="41481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Custom helpers can add functionality to variables as well as blocks. This is great because you can modify things slightly as needed and/or increase your programming speed in doing so.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On the right we register the partial “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'initial'</a:t>
            </a:r>
            <a:r>
              <a:rPr lang="en" sz="1200"/>
              <a:t>” and use it in the template with a variable to modify it to just show the first initial with “</a:t>
            </a:r>
            <a:r>
              <a:rPr lang="en" sz="12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{{initial person.first_name}}</a:t>
            </a:r>
            <a:r>
              <a:rPr lang="en" sz="1200"/>
              <a:t>”.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We aren’t going to look at block helpers but they follow the same idea.</a:t>
            </a:r>
            <a:endParaRPr sz="1200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12625" y="3900975"/>
            <a:ext cx="40485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More info: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https://handlebarsjs.com/guide/#custom-helpers</a:t>
            </a:r>
            <a:r>
              <a:rPr lang="en" sz="1200"/>
              <a:t> </a:t>
            </a:r>
            <a:br>
              <a:rPr lang="en" sz="1200"/>
            </a:br>
            <a:r>
              <a:rPr lang="en" sz="1200" u="sng">
                <a:solidFill>
                  <a:schemeClr val="hlink"/>
                </a:solidFill>
                <a:hlinkClick r:id="rId5"/>
              </a:rPr>
              <a:t>https://handlebarsjs.com/guide/#block-helpers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Handlebars: Conditionals 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586100" y="1112450"/>
            <a:ext cx="947400" cy="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Example:</a:t>
            </a:r>
            <a:endParaRPr sz="1400"/>
          </a:p>
        </p:txBody>
      </p:sp>
      <p:sp>
        <p:nvSpPr>
          <p:cNvPr id="140" name="Google Shape;140;p23"/>
          <p:cNvSpPr txBox="1"/>
          <p:nvPr/>
        </p:nvSpPr>
        <p:spPr>
          <a:xfrm>
            <a:off x="4550800" y="1439900"/>
            <a:ext cx="4516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helpers for template, usage: {{ fullName &lt;person&gt;}}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Handlebars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.registerHelper(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'fullName'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(person)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person.firstName +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+ person.lastName;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compile the template if uses: {{#if … }}...{{/if}}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template = </a:t>
            </a: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Handlebars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.compile(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"&lt;h1&gt;{{ title }}&lt;/h1&gt;"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"{{#if author}}"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"&lt;h3&gt;{{fullName author}}&lt;/h3&gt;"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"{{/if}}"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"&lt;p&gt;{{ body }}&lt;/p&gt;"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context =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author: {firstName: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"Dan"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lastName: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"Mouris"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title: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"I'm in Love with the JS"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render the template with our context variables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outputHtml = template(context);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7836000" y="1129688"/>
            <a:ext cx="13080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Live Demo</a:t>
            </a:r>
            <a:endParaRPr sz="1400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78775" y="1328550"/>
            <a:ext cx="39162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On the right we have an example of using an if statement in handlebars.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use if in your template open it with “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{{#if &lt;condition&gt;}}</a:t>
            </a:r>
            <a:r>
              <a:rPr lang="en" sz="1400"/>
              <a:t>”, you can use an else with “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{{else}}</a:t>
            </a:r>
            <a:r>
              <a:rPr lang="en" sz="1400"/>
              <a:t>” and close it with “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{{/if}}</a:t>
            </a:r>
            <a:r>
              <a:rPr lang="en" sz="1400"/>
              <a:t>”.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then pass in the context and what you can see is the author printed out.</a:t>
            </a:r>
            <a:endParaRPr sz="1400"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12625" y="4359825"/>
            <a:ext cx="40485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More info: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https://handlebarsjs.com/guide/builtin-helpers.html#if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HandleBars.js precompilation 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we’ve been using has been compiling our templates in browser, which does incur a cost (slowing down) to our client side code.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Instead of compiling our templates in browser, we’re going to precompile them and then use the handlebars runtime to run it.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To use precompiled templates we’ll need to do a couple more steps, than we did before.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/>
              <a:t>We’re also going to use a command from handlebars to compile them “</a:t>
            </a: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npx handlebars</a:t>
            </a:r>
            <a:r>
              <a:rPr lang="en" sz="1200"/>
              <a:t>” </a:t>
            </a:r>
            <a:endParaRPr sz="1200"/>
          </a:p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4211000" y="1489825"/>
            <a:ext cx="4647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Create a “handlebars” (example filename: “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article.handlebars</a:t>
            </a:r>
            <a:r>
              <a:rPr lang="en" sz="1200"/>
              <a:t>”) template file.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Use the handlebars from when we installed npm ( “</a:t>
            </a:r>
            <a:r>
              <a:rPr lang="en" sz="12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install handlebars</a:t>
            </a:r>
            <a:r>
              <a:rPr lang="en" sz="1200"/>
              <a:t>”) to build a precompiled template that we’ll name something like “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article.precompiled.js</a:t>
            </a:r>
            <a:r>
              <a:rPr lang="en" sz="1200"/>
              <a:t>”. We’re going to do this with the following command:</a:t>
            </a:r>
            <a:br>
              <a:rPr lang="en" sz="1200"/>
            </a:b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npx handlebars js/templates/articles.handlebars -f js/templates/articles.precompiled.js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Then you need to include the precompiled file (“</a:t>
            </a:r>
            <a:r>
              <a:rPr lang="en" sz="11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js/templates/articles.precompiled.js</a:t>
            </a:r>
            <a:r>
              <a:rPr lang="en" sz="1200"/>
              <a:t>”) as a script on your html file like so:</a:t>
            </a:r>
            <a:br>
              <a:rPr lang="en" sz="1200"/>
            </a:br>
            <a:r>
              <a:rPr lang="en" sz="1100">
                <a:solidFill>
                  <a:srgbClr val="9B9B9B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 </a:t>
            </a:r>
            <a:r>
              <a:rPr lang="en" sz="11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100">
                <a:solidFill>
                  <a:srgbClr val="9B9B9B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D69D85"/>
                </a:solidFill>
                <a:latin typeface="Consolas"/>
                <a:ea typeface="Consolas"/>
                <a:cs typeface="Consolas"/>
                <a:sym typeface="Consolas"/>
              </a:rPr>
              <a:t>"js/templates/articles.precompiled.js"</a:t>
            </a:r>
            <a:r>
              <a:rPr lang="en" sz="1100">
                <a:solidFill>
                  <a:srgbClr val="9B9B9B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1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1100">
                <a:solidFill>
                  <a:srgbClr val="9B9B9B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You can now access the precompiled template in js with:</a:t>
            </a:r>
            <a:br>
              <a:rPr lang="en" sz="1200"/>
            </a:b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aritclesTemplate = </a:t>
            </a: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Handlebars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.templates.articles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87900" y="12183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HandleBars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https://handlebarsjs.com/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HandleBars Precompiliation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https://handlebarsjs.com/api-reference/compilation.html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HandleBars Language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statements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https://handlebarsjs.com/guide/builtin-helpers.html#if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Loop statements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https://handlebarsjs.com/guide/builtin-helpers.html#each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object statements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7"/>
              </a:rPr>
              <a:t>https://handlebarsjs.com/guide/builtin-helpers.html#with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 helpers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8"/>
              </a:rPr>
              <a:t>https://handlebarsjs.com/guide/#custom-helpers</a:t>
            </a:r>
            <a:r>
              <a:rPr lang="en"/>
              <a:t> 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9"/>
              </a:rPr>
              <a:t>https://handlebarsjs.com/guide/#block-helpers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Templates, Why?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Handlebars.js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Handlebars.js a short language tour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Handlebars.js precompilation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- What I expect from you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Late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Cheating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 a good classmate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go to stupid sites in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up to class </a:t>
            </a:r>
            <a:br>
              <a:rPr lang="en"/>
            </a:br>
            <a:r>
              <a:rPr lang="en"/>
              <a:t>(10 mins I shut the door. Send me a message if you show up all the time or if you get in an accident and I’ll let you in.)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Templating, Why?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210650"/>
            <a:ext cx="419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Why use templating? Templating allows us to separate out the view logic into (normally) its’ own file that is more readable than mixing it in to our code.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Every programming language has a multitude of templating engines that all have relatively similar concepts: loops, ifs, abstract boilerplate logic, and displaying data.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We’re going to learn these concepts through the usage of the “handlebars” library (that we’re going to install with NPM).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As well the handlebars syntax is very similar to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svelte.js</a:t>
            </a:r>
            <a:r>
              <a:rPr lang="en" sz="1200"/>
              <a:t> which is one of the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newer but up and coming javascript frameworks</a:t>
            </a:r>
            <a:r>
              <a:rPr lang="en" sz="1200"/>
              <a:t>. So you can take a look at this as well if you’d like.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0525" y="627700"/>
            <a:ext cx="3645576" cy="424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HandleBars.js introduction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210650"/>
            <a:ext cx="419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What is Handlebarsjs?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It’s a simple templating engine for JavaScript. We’re going to learn templating through JS. It’s primarily used for backend development, but were going to use this for front end development.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How do you install it?</a:t>
            </a:r>
            <a:endParaRPr sz="1000"/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Real time compilation:</a:t>
            </a:r>
            <a:br>
              <a:rPr lang="en" sz="1000"/>
            </a:br>
            <a:r>
              <a:rPr lang="en" sz="1000"/>
              <a:t>Y</a:t>
            </a:r>
            <a:r>
              <a:rPr lang="en" sz="1000"/>
              <a:t>ou’ll need the minified version (non runtime) from the installation to include them as external script before your javascript.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Precompiled (will discuss soon.):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You’ll need the runtime from the installation to include them as external script before your javascript.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You’ll need to install “</a:t>
            </a:r>
            <a:r>
              <a:rPr lang="en" sz="1000">
                <a:solidFill>
                  <a:srgbClr val="DCDCDC"/>
                </a:solidFill>
                <a:latin typeface="Consolas"/>
                <a:ea typeface="Consolas"/>
                <a:cs typeface="Consolas"/>
                <a:sym typeface="Consolas"/>
              </a:rPr>
              <a:t>npm install handlebars</a:t>
            </a:r>
            <a:r>
              <a:rPr lang="en" sz="1000"/>
              <a:t>” to compile the handlebars templates.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On the right we have an example of rendering variables on template.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729125" y="1024988"/>
            <a:ext cx="41982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/>
              <a:t>Sample HandleBars </a:t>
            </a:r>
            <a:endParaRPr sz="1000"/>
          </a:p>
        </p:txBody>
      </p:sp>
      <p:sp>
        <p:nvSpPr>
          <p:cNvPr id="96" name="Google Shape;96;p18"/>
          <p:cNvSpPr txBox="1"/>
          <p:nvPr/>
        </p:nvSpPr>
        <p:spPr>
          <a:xfrm>
            <a:off x="4674100" y="1324350"/>
            <a:ext cx="5198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HandleBars Script loaded before this.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compile our example template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template =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Handlebars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.compile(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"What does the fox say? &lt;b&gt;{{foxSays}}&lt;/b&gt; "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 context of variables to rendered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context = {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'foxSays'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"prr prr prr prr 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render the template with our context variables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outputHtml = template(context);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display the new template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bodyContent = document.getElementById(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"body-content"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bodyContent.innerHTML = outputHtml;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785325" y="4566913"/>
            <a:ext cx="4198200" cy="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Live Demo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HandleBars.js a short language tour.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185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Handlebars as templating language has a few pieces that we’re going to look at that are pretty common amongst templates: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Conditionals</a:t>
            </a:r>
            <a:br>
              <a:rPr lang="en" sz="1400"/>
            </a:br>
            <a:r>
              <a:rPr lang="en" sz="1400"/>
              <a:t>Basically just using if statements in a template.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Loops </a:t>
            </a:r>
            <a:br>
              <a:rPr lang="en" sz="1400"/>
            </a:br>
            <a:r>
              <a:rPr lang="en" sz="1400"/>
              <a:t>Working it lists of items.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Working with Objects</a:t>
            </a:r>
            <a:br>
              <a:rPr lang="en" sz="1400"/>
            </a:br>
            <a:r>
              <a:rPr lang="en" sz="1400"/>
              <a:t>This is going to help us work with objects so we don’t have to write the entire path of an object ot use it.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Custom </a:t>
            </a:r>
            <a:r>
              <a:rPr b="1" lang="en" sz="1400"/>
              <a:t>Helpers (Modifiers of variables) </a:t>
            </a:r>
            <a:br>
              <a:rPr lang="en" sz="1400"/>
            </a:br>
            <a:r>
              <a:rPr lang="en" sz="1400"/>
              <a:t>This a way to modify variables, as well as create functionality which will simplify 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Handlebars: Loops using “Each”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502700" y="1177400"/>
            <a:ext cx="9435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Example:</a:t>
            </a:r>
            <a:endParaRPr sz="1400"/>
          </a:p>
        </p:txBody>
      </p:sp>
      <p:sp>
        <p:nvSpPr>
          <p:cNvPr id="110" name="Google Shape;110;p20"/>
          <p:cNvSpPr txBox="1"/>
          <p:nvPr/>
        </p:nvSpPr>
        <p:spPr>
          <a:xfrm>
            <a:off x="4476600" y="1542150"/>
            <a:ext cx="4452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compile our template loop uses {{#each}}...{{/each}}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template = </a:t>
            </a: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Handlebars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.compile(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"What do the animals say?"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"&lt;ul&gt;{{#each animals}}"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"&lt;li&gt;{{name}} says: {{sound}}&lt;/li&gt;"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"{{/each}}&lt;/ul&gt; "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 context of variables to rendered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context =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'animals'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[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{name: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"cat"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sound: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"Meow"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{name: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"dog"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sound: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"Woof"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{name: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"duck"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sound: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"Quack"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render the template with our context variables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outputHtml = template(context);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6773525" y="1177400"/>
            <a:ext cx="13080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Live Demo</a:t>
            </a:r>
            <a:endParaRPr sz="140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8775" y="1328550"/>
            <a:ext cx="39162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On the right we have example of using loops.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use loops you use open the loop in your template using “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{{#each &lt;variable_name&gt;}}</a:t>
            </a:r>
            <a:r>
              <a:rPr lang="en" sz="1400"/>
              <a:t>” and close it with “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{{/each}}</a:t>
            </a:r>
            <a:r>
              <a:rPr lang="en" sz="1400"/>
              <a:t>”.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then pass in the context and what you can see is each variable printed out.</a:t>
            </a:r>
            <a:endParaRPr sz="140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0825" y="4359825"/>
            <a:ext cx="41502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More info: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https://handlebarsjs.com/guide/builtin-helpers.html#each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Handlebars:  Work with js objects “With”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586875" y="1177400"/>
            <a:ext cx="16029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Example</a:t>
            </a:r>
            <a:endParaRPr sz="14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7230725" y="1177400"/>
            <a:ext cx="1308000" cy="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Live Demo</a:t>
            </a:r>
            <a:endParaRPr sz="1400"/>
          </a:p>
        </p:txBody>
      </p:sp>
      <p:sp>
        <p:nvSpPr>
          <p:cNvPr id="121" name="Google Shape;121;p21"/>
          <p:cNvSpPr txBox="1"/>
          <p:nvPr/>
        </p:nvSpPr>
        <p:spPr>
          <a:xfrm>
            <a:off x="4541175" y="1511675"/>
            <a:ext cx="478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compile our template uses {{#each}}...{{/each}}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template = </a:t>
            </a:r>
            <a:r>
              <a:rPr lang="en" sz="10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Handlebars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.compile(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"&lt;h2&gt;Who are you?&lt;/h2&gt;"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"{{#with person}}"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"name: {{first_name}} {{last_name}} &lt;br/&gt;"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"profession: {{profession}}"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"{{/with}}"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 context of variables to rendered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context =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'person'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{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'first_name'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'Dan'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'last_name'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'Mouris'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'profession'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'instructor/developer/catman'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} 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render the template with our context variables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bodyContent = document.querySelector(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"#body-content"</a:t>
            </a: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bodyContent.innerHTML += template(context);</a:t>
            </a:r>
            <a:endParaRPr sz="10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78775" y="1328550"/>
            <a:ext cx="39162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On the right we have an example where we’re going to access </a:t>
            </a:r>
            <a:r>
              <a:rPr lang="en" sz="1400"/>
              <a:t>“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'person'</a:t>
            </a:r>
            <a:r>
              <a:rPr lang="en" sz="1400"/>
              <a:t>” </a:t>
            </a:r>
            <a:r>
              <a:rPr lang="en" sz="1400"/>
              <a:t> the object variables using “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1400"/>
              <a:t>”.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To use this in your template begin using the object with “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{{#with &lt;variable_name&gt;}}</a:t>
            </a:r>
            <a:r>
              <a:rPr lang="en" sz="1400"/>
              <a:t>” and close it using “</a:t>
            </a:r>
            <a:r>
              <a:rPr lang="en" sz="10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{{/with}}</a:t>
            </a:r>
            <a:r>
              <a:rPr lang="en" sz="1400"/>
              <a:t>”.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 then pass in the context and what you can see is each variable printed out.</a:t>
            </a:r>
            <a:endParaRPr sz="140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0825" y="4359825"/>
            <a:ext cx="4150200" cy="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More info: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https://handlebarsjs.com/guide/builtin-helpers.html#with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