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c6aac6d2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c6aac6d2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c6aac6d2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c6aac6d2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c6aac6d2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c6aac6d2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6aac6d2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6aac6d2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64ba3f8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64ba3f8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bc0a4b2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bc0a4b2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b7fcc622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b7fcc622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d3a4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d3a4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6aac6d2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6aac6d2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64ba3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64ba3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c6aac6d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c6aac6d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6aac6d2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6aac6d2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c6aac6d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c6aac6d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xploringjs.com/es6/ch_modules.html#_named-exports-several-per-modul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next.plnkr.co/edit/DvNhQeqHhyaaa5Ys" TargetMode="External"/><Relationship Id="rId4" Type="http://schemas.openxmlformats.org/officeDocument/2006/relationships/hyperlink" Target="http://next.plnkr.co/edit/4xJL18trZKp4P8Q9?preview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ddyosmani.com/resources/essentialjsdesignpatterns/book/" TargetMode="External"/><Relationship Id="rId4" Type="http://schemas.openxmlformats.org/officeDocument/2006/relationships/hyperlink" Target="https://javascript.info/modules-intro" TargetMode="External"/><Relationship Id="rId5" Type="http://schemas.openxmlformats.org/officeDocument/2006/relationships/hyperlink" Target="https://hacks.mozilla.org/2018/03/es-modules-a-cartoon-deep-dive/" TargetMode="External"/><Relationship Id="rId6" Type="http://schemas.openxmlformats.org/officeDocument/2006/relationships/hyperlink" Target="https://v8.dev/features/modules#browse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xploringjs.com/es6/ch_modules.html#_named-exports-several-per-mod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Javascript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Patterns, and ES6 Modules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 Import Functions and Variables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216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Now that we have a some functionality exposed from “</a:t>
            </a:r>
            <a:r>
              <a:rPr lang="en" sz="1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00"/>
              <a:t>” let’s take a look at using those functions and variables in other files. There are many different ways to do this.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basics of importing is “</a:t>
            </a:r>
            <a:r>
              <a:rPr lang="en" sz="1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&lt;vars/funcs&gt; </a:t>
            </a:r>
            <a:r>
              <a:rPr lang="en" sz="11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'&lt;folder/file&gt;'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en" sz="1100"/>
              <a:t>”  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/>
              <a:t>The examples extend from the previous page.</a:t>
            </a:r>
            <a:endParaRPr sz="1100"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You can see in the first example that you can just import the names as is with “</a:t>
            </a:r>
            <a:r>
              <a:rPr lang="en" sz="11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 square, diag }</a:t>
            </a:r>
            <a:r>
              <a:rPr lang="en" sz="1100"/>
              <a:t>”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You can see in the second example that you can alias all functions so there are no name clashes with “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* as lib</a:t>
            </a:r>
            <a:r>
              <a:rPr lang="en" sz="1100"/>
              <a:t>”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/>
              <a:t>In the third example to import default exports we see that we don’t use “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" sz="1100"/>
              <a:t>” like named exports we just call it clearly “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messageInABottle</a:t>
            </a:r>
            <a:r>
              <a:rPr lang="en" sz="1100"/>
              <a:t>”</a:t>
            </a:r>
            <a:endParaRPr sz="1100"/>
          </a:p>
        </p:txBody>
      </p:sp>
      <p:sp>
        <p:nvSpPr>
          <p:cNvPr id="124" name="Google Shape;124;p22"/>
          <p:cNvSpPr txBox="1"/>
          <p:nvPr/>
        </p:nvSpPr>
        <p:spPr>
          <a:xfrm>
            <a:off x="4500100" y="1276400"/>
            <a:ext cx="3803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//------ main.js ------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 square, diag }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'./lib.mjs'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console.log(square(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121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console.log(diag(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5</a:t>
            </a:r>
            <a:endParaRPr sz="115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435750" y="1071775"/>
            <a:ext cx="4251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1: Regular importing named exports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4500100" y="2584850"/>
            <a:ext cx="34557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* as lib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'./lib.mjs'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console.log(lib.square(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11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121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console.log(lib.diag(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15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)); </a:t>
            </a: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5</a:t>
            </a:r>
            <a:endParaRPr sz="115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435750" y="2302050"/>
            <a:ext cx="4251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2: importing as alias named exports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203625" y="4711675"/>
            <a:ext cx="48105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https://exploringjs.com/es6/ch_modules.html#_named-exports-several-per-module</a:t>
            </a:r>
            <a:endParaRPr sz="900"/>
          </a:p>
        </p:txBody>
      </p:sp>
      <p:sp>
        <p:nvSpPr>
          <p:cNvPr id="129" name="Google Shape;129;p22"/>
          <p:cNvSpPr txBox="1"/>
          <p:nvPr/>
        </p:nvSpPr>
        <p:spPr>
          <a:xfrm>
            <a:off x="4435750" y="3368850"/>
            <a:ext cx="4251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3: importing default exports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4496500" y="3637450"/>
            <a:ext cx="4517700" cy="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notice no {} in the imports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messageInABottle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"./another-lib.mjs"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messageInABottle();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output: "Default message shown!"</a:t>
            </a:r>
            <a:endParaRPr sz="1150">
              <a:solidFill>
                <a:srgbClr val="F0629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are those?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do we need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them in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fundamental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 Using them in the browser.</a:t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4928900" y="1946375"/>
            <a:ext cx="42480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"module"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"lib.mjs"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&gt;&lt;/script&gt;</a:t>
            </a:r>
            <a:endParaRPr sz="1150">
              <a:solidFill>
                <a:srgbClr val="4DD0E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Web (browsers that allow for ES6+) you can actually add modules as scripts.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do so you’ll need to use “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"module"</a:t>
            </a:r>
            <a:r>
              <a:rPr lang="en"/>
              <a:t>” on your script.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of the main differences (besides being able to import the logic) is that no matte rhow many times you add this to the DOM it will always execute once.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2" type="body"/>
          </p:nvPr>
        </p:nvSpPr>
        <p:spPr>
          <a:xfrm>
            <a:off x="4756200" y="1489825"/>
            <a:ext cx="39999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Example below:</a:t>
            </a:r>
            <a:endParaRPr/>
          </a:p>
        </p:txBody>
      </p:sp>
      <p:sp>
        <p:nvSpPr>
          <p:cNvPr id="145" name="Google Shape;145;p24"/>
          <p:cNvSpPr txBox="1"/>
          <p:nvPr>
            <p:ph idx="2" type="body"/>
          </p:nvPr>
        </p:nvSpPr>
        <p:spPr>
          <a:xfrm>
            <a:off x="4756200" y="2630100"/>
            <a:ext cx="39999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Note:</a:t>
            </a:r>
            <a:br>
              <a:rPr lang="en"/>
            </a:br>
            <a:r>
              <a:rPr lang="en"/>
              <a:t>You may have noticed that we’ve been using the “.mjs” </a:t>
            </a:r>
            <a:r>
              <a:rPr lang="en"/>
              <a:t>extension</a:t>
            </a:r>
            <a:r>
              <a:rPr lang="en"/>
              <a:t>, this makes very clear that what you have is a module.</a:t>
            </a:r>
            <a:br>
              <a:rPr lang="en"/>
            </a:br>
            <a:r>
              <a:rPr lang="en"/>
              <a:t>The only effect is that Node.js and Babel will treat these files as modules.</a:t>
            </a:r>
            <a:br>
              <a:rPr lang="en"/>
            </a:br>
            <a:r>
              <a:rPr lang="en"/>
              <a:t>I will be using .js and .mjs extensions and you can decide which works best for you.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are those?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do we need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them in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fundamental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- A Fundamental Example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6993675" y="2078075"/>
            <a:ext cx="1946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Live Demo 1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(named exports)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63600" y="3697375"/>
            <a:ext cx="68592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{testFunction, OTHER_VALUE}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"./ext-module.js"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let's take a look at using these functions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testFunction(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"p"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console.log(OTHER_VALUE);</a:t>
            </a:r>
            <a:b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other stuff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563600" y="1731950"/>
            <a:ext cx="59946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testFunction = (elementSelector) =&gt;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message =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"The test function is working!"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console.log(message);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document.querySelector(elementSelector).innerText = message;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OTHER_VALUE =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"here's an other example"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63600" y="1311400"/>
            <a:ext cx="5291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ext-module.js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511800" y="3253975"/>
            <a:ext cx="52914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Example: script.js (linked to in html)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6956675" y="3014950"/>
            <a:ext cx="20148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u="sng">
                <a:solidFill>
                  <a:srgbClr val="8BC34A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Live Demo 2</a:t>
            </a:r>
            <a:b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(default exports)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87900" y="12899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Learning Javascript Design Patterns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3"/>
              </a:rPr>
              <a:t>https://addyosmani.com/resources/essentialjsdesignpatterns/book/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Javascript Info Modules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4"/>
              </a:rPr>
              <a:t>https://javascript.info/modules-intro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more visual representation of modules of how they work together.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5"/>
              </a:rPr>
              <a:t>https://hacks.mozilla.org/2018/03/es-modules-a-cartoon-deep-dive/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JS Modules in the Browser</a:t>
            </a:r>
            <a:br>
              <a:rPr lang="en" sz="1400"/>
            </a:br>
            <a:r>
              <a:rPr lang="en" sz="1400" u="sng">
                <a:solidFill>
                  <a:schemeClr val="hlink"/>
                </a:solidFill>
                <a:hlinkClick r:id="rId6"/>
              </a:rPr>
              <a:t>https://v8.dev/features/modules#browser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are those?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do we need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them in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fundamental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 </a:t>
            </a:r>
            <a:br>
              <a:rPr lang="en"/>
            </a:br>
            <a:r>
              <a:rPr lang="en"/>
              <a:t>(10 mins I shut the door. Send me a message if you show up all the time or if you get in an accident and I’ll let you in.)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are those?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do we need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them in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fundamental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- What are those? 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and javascript is like stuff in your house. If you don’t have a place to store things in their own area your house gets messy and really troublesome to clean and manage.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Javascript ES6+ modules refer to small units of code that can be stored in their own files that are easily readable and understandable.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We’ll see in the coming slides how this is super powerful.</a:t>
            </a:r>
            <a:endParaRPr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ES6+ modules replaced two older module system in ES5: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RequireJS or Asynchronous Module Definition (AMD)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ES6+ modules, has taken the best parts of CommonJS and RequireJS so that you can just use them in your code.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- Why do we need them?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1850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are really important because they allow us to do a few things.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thing that modules do is that they keep us organized.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second thing that they (will) allow us to do is to import parts of the code into test modules so that we can test our code!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As well this will help us understand how to write Single Page Applications with: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Svelte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other 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What are those?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Why do we need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Using them in the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 fundamental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Modules: </a:t>
            </a:r>
            <a:r>
              <a:rPr lang="en"/>
              <a:t>Export functions and variables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261225"/>
            <a:ext cx="3999900" cy="3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see what a module looks like. The first thing to understand is that “modules” are just normal javascript files with special directives that allow us to expose </a:t>
            </a:r>
            <a:r>
              <a:rPr lang="en"/>
              <a:t>functionality</a:t>
            </a:r>
            <a:r>
              <a:rPr lang="en"/>
              <a:t> to other files with “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/>
              <a:t>”.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There are a couple of different ways to export (expose function to other scripts) in javascript: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Named exports (as many as you want per file) you can do this with using “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/>
              <a:t>”.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export (ONE per file) you can do this with using “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/>
              <a:t>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4959575" y="1410425"/>
            <a:ext cx="37299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//------ lib.mjs ------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sqrt = </a:t>
            </a:r>
            <a:r>
              <a:rPr lang="en" sz="115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Math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.sqrt;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square(x)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x * x;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diag(x, y)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sqrt(square(x) + square(y));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959575" y="3623125"/>
            <a:ext cx="41286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//------ another-lib.mjs ------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messageInABottle() {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message = </a:t>
            </a:r>
            <a:r>
              <a:rPr lang="en" sz="1150">
                <a:solidFill>
                  <a:srgbClr val="9CCC65"/>
                </a:solidFill>
                <a:latin typeface="Roboto Mono"/>
                <a:ea typeface="Roboto Mono"/>
                <a:cs typeface="Roboto Mono"/>
                <a:sym typeface="Roboto Mono"/>
              </a:rPr>
              <a:t>"Default message shown!"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15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message;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endParaRPr sz="115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4915150" y="1102825"/>
            <a:ext cx="3000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named exports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4959575" y="3290425"/>
            <a:ext cx="30000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 default exports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4077800" y="4729025"/>
            <a:ext cx="49287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</a:rPr>
              <a:t>Source:</a:t>
            </a:r>
            <a:r>
              <a:rPr lang="en" sz="900"/>
              <a:t>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https://exploringjs.com/es6/ch_modules.html#_named-exports-several-per-module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