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7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Mono-italic.fntdata"/><Relationship Id="rId13" Type="http://schemas.openxmlformats.org/officeDocument/2006/relationships/font" Target="fonts/RobotoSlab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ad3a4879e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ad3a4879e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c141908b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c141908b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d42985a5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d42985a5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d42985a5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d42985a5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c0a4b2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bc0a4b2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0ce8dd8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0ce8dd8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b7fcc622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b7fcc622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hacker-news.firebaseio.com/v0/topstories.json?print=prett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Behavior-driven_development" TargetMode="External"/><Relationship Id="rId4" Type="http://schemas.openxmlformats.org/officeDocument/2006/relationships/hyperlink" Target="https://www.chaijs.com/api/assert/" TargetMode="External"/><Relationship Id="rId9" Type="http://schemas.openxmlformats.org/officeDocument/2006/relationships/hyperlink" Target="http://jsfiddle.net/kbjwLsab/14/" TargetMode="External"/><Relationship Id="rId5" Type="http://schemas.openxmlformats.org/officeDocument/2006/relationships/hyperlink" Target="https://www.chaijs.com/api/bdd/" TargetMode="External"/><Relationship Id="rId6" Type="http://schemas.openxmlformats.org/officeDocument/2006/relationships/hyperlink" Target="https://medium.com/welldone-software/an-overview-of-javascript-testing-in-2019-264e19514d0a" TargetMode="External"/><Relationship Id="rId7" Type="http://schemas.openxmlformats.org/officeDocument/2006/relationships/hyperlink" Target="https://gist.github.com/coder36/a5c6f37623a066e50bbe52dd258b77f0#file-sinon-to-mock-a-fetch-call-L3" TargetMode="External"/><Relationship Id="rId8" Type="http://schemas.openxmlformats.org/officeDocument/2006/relationships/hyperlink" Target="https://wanago.io/2018/08/27/testing-javascript-tutorial-types-of-tests-of-unit-testing-with-je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in JS with Mocha, Chai and FetchMock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DMIT 2008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48400" y="144002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we?</a:t>
            </a:r>
            <a:endParaRPr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946900" y="1086825"/>
            <a:ext cx="4297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Expectations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Review of Mocking: Simulating our Fetch Requests.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Examples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Implement fetchMock in our weather app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Work on Assignment and Ask Questions.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207225" y="1396200"/>
            <a:ext cx="86661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Simulating a request as well as most mocks follow a similar process.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Import your Mocking Librar</a:t>
            </a:r>
            <a:r>
              <a:rPr lang="en"/>
              <a:t>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Setup your Mock (normally in a function called before all relevant tests)</a:t>
            </a:r>
            <a:br>
              <a:rPr lang="en"/>
            </a:br>
            <a:r>
              <a:rPr lang="en"/>
              <a:t>Essentially you’re telling your code to use your mock instead of using its’ code. Normally this is done in a “setup” method of sorts.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Call your code that uses the mock (instead of the actual fetch)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are going to focus on mocking fetching but the process is pretty similar for whatever mocking we’re going to do, just a different library.</a:t>
            </a:r>
            <a:endParaRPr/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Mocking: Simulating A Fetch Request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207225" y="1167600"/>
            <a:ext cx="91440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the able with the related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fetchMock </a:t>
            </a: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'fetch-mock'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TOP_ARTICLES_URL = </a:t>
            </a:r>
            <a:r>
              <a:rPr lang="en" sz="11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15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https://hacker-news.firebaseio.com/v0/topstories.json?print=pretty</a:t>
            </a:r>
            <a:r>
              <a:rPr lang="en" sz="11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TOP_ARTICLES_OUTPUT = [</a:t>
            </a:r>
            <a:r>
              <a:rPr lang="en" sz="11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9129911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1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9129199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1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9127761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b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etchMock.</a:t>
            </a: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(TOP_ARTICLES_URL, TOP_ARTICLES_OUTPUT) </a:t>
            </a:r>
            <a:r>
              <a:rPr lang="en" sz="11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TOP_ARTICLES_OUTPUT is in the example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it(</a:t>
            </a:r>
            <a:r>
              <a:rPr lang="en" sz="11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"test that the getTopArticles"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b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1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initiate fetch and store promise for testing</a:t>
            </a:r>
            <a:b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articles = getTopArticles();</a:t>
            </a:r>
            <a:b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1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test the url is successful.</a:t>
            </a:r>
            <a:b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fetchMock.lastUrl().should.equal(TOP_ARTICLES_URL);</a:t>
            </a:r>
            <a:b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1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test</a:t>
            </a:r>
            <a:b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articles.should.eventually.deep.equal(TOP_ARTICLES_OUTPUT);</a:t>
            </a:r>
            <a:b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Mocking: Simulating A Fetch Request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on Assignment 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87900" y="12899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Behaviour Driven Development:</a:t>
            </a:r>
            <a:br>
              <a:rPr lang="en" sz="1200"/>
            </a:br>
            <a:r>
              <a:rPr lang="en" sz="1200" u="sng">
                <a:solidFill>
                  <a:schemeClr val="hlink"/>
                </a:solidFill>
                <a:hlinkClick r:id="rId3"/>
              </a:rPr>
              <a:t>https://en.wikipedia.org/wiki/Behavior-driven_development</a:t>
            </a:r>
            <a:r>
              <a:rPr lang="en" sz="1200"/>
              <a:t>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Chai Assert, Expect, and Should all different ways they can be used.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Assert is more of a Test Driven Development Ideas.</a:t>
            </a:r>
            <a:br>
              <a:rPr lang="en" sz="1200"/>
            </a:br>
            <a:r>
              <a:rPr lang="en" sz="1200" u="sng">
                <a:solidFill>
                  <a:schemeClr val="hlink"/>
                </a:solidFill>
                <a:hlinkClick r:id="rId4"/>
              </a:rPr>
              <a:t>https://www.chaijs.com/api/assert/</a:t>
            </a:r>
            <a:r>
              <a:rPr lang="en" sz="1200"/>
              <a:t>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Expect, and Should are more Behaviour Driven Development ideas </a:t>
            </a:r>
            <a:br>
              <a:rPr lang="en" sz="1200"/>
            </a:br>
            <a:r>
              <a:rPr lang="en" sz="1200" u="sng">
                <a:solidFill>
                  <a:schemeClr val="hlink"/>
                </a:solidFill>
                <a:hlinkClick r:id="rId5"/>
              </a:rPr>
              <a:t>https://www.chaijs.com/api/bdd/</a:t>
            </a:r>
            <a:r>
              <a:rPr lang="en" sz="1200"/>
              <a:t>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Testing What and Why</a:t>
            </a:r>
            <a:br>
              <a:rPr lang="en" sz="1200"/>
            </a:br>
            <a:r>
              <a:rPr lang="en" sz="1200" u="sng">
                <a:solidFill>
                  <a:schemeClr val="hlink"/>
                </a:solidFill>
                <a:hlinkClick r:id="rId6"/>
              </a:rPr>
              <a:t>https://medium.com/welldone-software/an-overview-of-javascript-testing-in-2019-264e19514d0a</a:t>
            </a:r>
            <a:r>
              <a:rPr lang="en" sz="1200"/>
              <a:t>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Mocking fetch with sinon.</a:t>
            </a:r>
            <a:br>
              <a:rPr lang="en" sz="1200"/>
            </a:br>
            <a:r>
              <a:rPr lang="en" sz="1200" u="sng">
                <a:solidFill>
                  <a:schemeClr val="hlink"/>
                </a:solidFill>
                <a:hlinkClick r:id="rId7"/>
              </a:rPr>
              <a:t>https://gist.github.com/coder36/a5c6f37623a066e50bbe52dd258b77f0#file-sinon-to-mock-a-fetch-call-L3</a:t>
            </a:r>
            <a:r>
              <a:rPr lang="en" sz="1200"/>
              <a:t>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Alternative Testing with jest (rather than mocha chai and sinon)</a:t>
            </a:r>
            <a:br>
              <a:rPr lang="en" sz="1200"/>
            </a:br>
            <a:r>
              <a:rPr lang="en" sz="1200" u="sng">
                <a:solidFill>
                  <a:schemeClr val="hlink"/>
                </a:solidFill>
                <a:hlinkClick r:id="rId8"/>
              </a:rPr>
              <a:t>https://wanago.io/2018/08/27/testing-javascript-tutorial-types-of-tests-of-unit-testing-with-jest/</a:t>
            </a:r>
            <a:r>
              <a:rPr lang="en" sz="1200"/>
              <a:t>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Integrating with JSFiddle for mocha and chai</a:t>
            </a:r>
            <a:br>
              <a:rPr lang="en" sz="1200"/>
            </a:br>
            <a:r>
              <a:rPr lang="en" sz="1200" u="sng">
                <a:solidFill>
                  <a:schemeClr val="hlink"/>
                </a:solidFill>
                <a:hlinkClick r:id="rId9"/>
              </a:rPr>
              <a:t>http://jsfiddle.net/kbjwLsab/14/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