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73" r:id="rId10"/>
    <p:sldId id="281" r:id="rId11"/>
    <p:sldId id="262" r:id="rId12"/>
    <p:sldId id="263" r:id="rId13"/>
    <p:sldId id="268" r:id="rId14"/>
    <p:sldId id="264" r:id="rId15"/>
    <p:sldId id="266" r:id="rId16"/>
    <p:sldId id="26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Battletech Campaign Operation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By: Austin Karingada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Rogelio Sergio Ramirez III 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Product: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Product: Character Creation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Monetizaton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This service will have a monthly subscription for the users, and when all the rules are added to the application, have a direct sale to the company.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Business Model	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Initial costs during development will be none, as free services can be leveraged for testing. After deployment, the costs will be a yearly Domain Name Purchase, and a monthly hosting subscription cost from Heroku ( or other applicable platform) whose price will depend on how many “servers” are needed.  The initial price point being 25$ per month.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Contact	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For more info or questions email this address: 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Austin Karingada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austin.karingada01@utrgv.edu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Rogelio Sergio Ramirez III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marL="0" indent="0">
              <a:buNone/>
            </a:pP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rogelio.ramirez01@utrgv.edu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</a:t>
            </a:r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Introduction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What is this? Battletech is a table top game where you role play as a force (Mercenary, Pirate, Goverment) to take on Contracts given to you.  Campaign Operation is a guidebook that will show rules and options for force creation.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Team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Roy Ramirez  - made the homepage alongside the registration alongside the database.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Austin Karingada -  Was resposible for the wizard which would guide you throughout the Force creation 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Problem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The problem is that in the Mercenary Force Creation it would take players 3-4 hours to complete , but with a online web application it can take up to 30 minutes to complete. 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marL="0" indent="0">
              <a:buNone/>
            </a:pP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Advantages	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Players having more time to play the game versus doing accounting, and more importantly, it lowers the barrier for new player introduction of using the Mercenary Creation Rules.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Solution</a:t>
            </a:r>
            <a:r>
              <a:rPr lang="en-US"/>
              <a:t> 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By creating a web application, it will let users create a Mercenary Force. This app will allow players choose and create their Mercenary Force and this will be stored in the database.</a:t>
            </a:r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/>
                  </a:solidFill>
                </a:ln>
              </a:rPr>
              <a:t>First few pages of rules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28578" t="6065" r="27967"/>
          <a:stretch>
            <a:fillRect/>
          </a:stretch>
        </p:blipFill>
        <p:spPr>
          <a:xfrm>
            <a:off x="322580" y="1605915"/>
            <a:ext cx="3666490" cy="36468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rcRect l="29754" t="5643" r="27282"/>
          <a:stretch>
            <a:fillRect/>
          </a:stretch>
        </p:blipFill>
        <p:spPr>
          <a:xfrm>
            <a:off x="4101465" y="1504950"/>
            <a:ext cx="3989705" cy="494728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l="26495" t="6253" r="27230" b="5272"/>
          <a:stretch>
            <a:fillRect/>
          </a:stretch>
        </p:blipFill>
        <p:spPr>
          <a:xfrm>
            <a:off x="8091170" y="1605915"/>
            <a:ext cx="3492500" cy="4353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>
                  <a:solidFill>
                    <a:schemeClr val="tx1"/>
                  </a:solidFill>
                </a:ln>
              </a:rPr>
              <a:t>Rule Pages 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838200" y="1825625"/>
            <a:ext cx="9458325" cy="4351655"/>
          </a:xfrm>
        </p:spPr>
        <p:txBody>
          <a:bodyPr/>
          <a:p>
            <a:r>
              <a:rPr lang="en-US">
                <a:ln>
                  <a:solidFill>
                    <a:schemeClr val="tx1"/>
                  </a:solidFill>
                </a:ln>
              </a:rPr>
              <a:t>The amount of pages in total for force creation are 21 pages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Product :Homepage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760" y="1470025"/>
            <a:ext cx="8234045" cy="4632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WPS Presentation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Battletech Campaign Operation</vt:lpstr>
      <vt:lpstr> Introduction	</vt:lpstr>
      <vt:lpstr>Team	</vt:lpstr>
      <vt:lpstr>Problem	</vt:lpstr>
      <vt:lpstr>Advantages	</vt:lpstr>
      <vt:lpstr>Solution 	</vt:lpstr>
      <vt:lpstr>First few pages of rules</vt:lpstr>
      <vt:lpstr>Rule Pages </vt:lpstr>
      <vt:lpstr>Product :Homepage</vt:lpstr>
      <vt:lpstr>Product: Dashboard</vt:lpstr>
      <vt:lpstr> Product: Character Creation</vt:lpstr>
      <vt:lpstr>Monetizaton	</vt:lpstr>
      <vt:lpstr>Business Model	</vt:lpstr>
      <vt:lpstr>Contact	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Battletech Campaign Operation</dc:title>
  <dc:creator>Austin Karingada</dc:creator>
  <cp:lastModifiedBy>Austin Karingada</cp:lastModifiedBy>
  <cp:revision>11</cp:revision>
  <dcterms:created xsi:type="dcterms:W3CDTF">2017-12-14T00:32:00Z</dcterms:created>
  <dcterms:modified xsi:type="dcterms:W3CDTF">2017-12-14T02:09:58Z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